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8" r:id="rId11"/>
    <p:sldId id="279" r:id="rId12"/>
    <p:sldId id="271" r:id="rId13"/>
    <p:sldId id="276" r:id="rId14"/>
    <p:sldId id="277" r:id="rId15"/>
    <p:sldId id="278" r:id="rId16"/>
    <p:sldId id="275" r:id="rId17"/>
    <p:sldId id="273" r:id="rId18"/>
    <p:sldId id="274" r:id="rId19"/>
    <p:sldId id="269" r:id="rId20"/>
    <p:sldId id="281" r:id="rId21"/>
    <p:sldId id="282" r:id="rId22"/>
    <p:sldId id="280" r:id="rId23"/>
    <p:sldId id="270" r:id="rId24"/>
    <p:sldId id="283" r:id="rId25"/>
  </p:sldIdLst>
  <p:sldSz cx="9144000" cy="6858000" type="screen4x3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B"/>
    <a:srgbClr val="FFFFFF"/>
    <a:srgbClr val="FFF8EF"/>
    <a:srgbClr val="FFBB6E"/>
    <a:srgbClr val="D8E1E6"/>
    <a:srgbClr val="007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38" autoAdjust="0"/>
    <p:restoredTop sz="94851"/>
  </p:normalViewPr>
  <p:slideViewPr>
    <p:cSldViewPr>
      <p:cViewPr varScale="1">
        <p:scale>
          <a:sx n="157" d="100"/>
          <a:sy n="157" d="100"/>
        </p:scale>
        <p:origin x="1796" y="88"/>
      </p:cViewPr>
      <p:guideLst>
        <p:guide orient="horz" pos="216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18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Relationship Id="rId5" Type="http://schemas.openxmlformats.org/officeDocument/2006/relationships/image" Target="../media/image18.jpeg"/><Relationship Id="rId4" Type="http://schemas.openxmlformats.org/officeDocument/2006/relationships/image" Target="../media/image2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18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Relationship Id="rId5" Type="http://schemas.openxmlformats.org/officeDocument/2006/relationships/image" Target="../media/image18.jpeg"/><Relationship Id="rId4" Type="http://schemas.openxmlformats.org/officeDocument/2006/relationships/image" Target="../media/image2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F5345-C684-4981-BD42-138B67E5F38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28EED89-29EE-4118-B9E8-2A88487C3F88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>
              <a:solidFill>
                <a:srgbClr val="002060"/>
              </a:solidFill>
            </a:rPr>
            <a:t>Structured</a:t>
          </a:r>
        </a:p>
      </dgm:t>
    </dgm:pt>
    <dgm:pt modelId="{BEBDF701-0876-4318-B2FD-FC17DF4256D5}" type="parTrans" cxnId="{3736017C-49D5-4CBF-A2C0-40B4B6DDAECB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01FCF16A-8DE7-40C4-882E-18F829D170FC}" type="sibTrans" cxnId="{3736017C-49D5-4CBF-A2C0-40B4B6DDAECB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1DBE3EF6-EAF3-4C0A-A7D1-EBC1711918F6}">
      <dgm:prSet phldrT="[Text]"/>
      <dgm:spPr>
        <a:solidFill>
          <a:srgbClr val="FFFF00"/>
        </a:solidFill>
      </dgm:spPr>
      <dgm:t>
        <a:bodyPr/>
        <a:lstStyle/>
        <a:p>
          <a:r>
            <a:rPr lang="de-DE" dirty="0">
              <a:solidFill>
                <a:srgbClr val="002060"/>
              </a:solidFill>
            </a:rPr>
            <a:t>Semi-Structured</a:t>
          </a:r>
        </a:p>
      </dgm:t>
    </dgm:pt>
    <dgm:pt modelId="{5E4D58E4-C69B-49AD-A12A-37E90703B33C}" type="parTrans" cxnId="{9D2747EA-71DD-43F7-833B-0AFC53FB1131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6CBDD22A-4673-4FCE-A1DA-CBC55552266B}" type="sibTrans" cxnId="{9D2747EA-71DD-43F7-833B-0AFC53FB1131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E87A9C2D-1A8C-4A3D-8245-3D91CD1C0715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>
              <a:solidFill>
                <a:srgbClr val="002060"/>
              </a:solidFill>
            </a:rPr>
            <a:t>Quasi-Structured</a:t>
          </a:r>
        </a:p>
      </dgm:t>
    </dgm:pt>
    <dgm:pt modelId="{2C0A5442-A317-4E4E-A10C-DD152819EF47}" type="parTrans" cxnId="{BB6C4329-5386-412F-9EED-75E253F1C9EB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39589FF1-124A-422F-96AC-564CC8584945}" type="sibTrans" cxnId="{BB6C4329-5386-412F-9EED-75E253F1C9EB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B3271BC9-EFCF-4480-B161-485D69495DC4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err="1">
              <a:solidFill>
                <a:schemeClr val="bg1"/>
              </a:solidFill>
            </a:rPr>
            <a:t>Unstructured</a:t>
          </a:r>
          <a:endParaRPr lang="de-DE" dirty="0">
            <a:solidFill>
              <a:schemeClr val="bg1"/>
            </a:solidFill>
          </a:endParaRPr>
        </a:p>
      </dgm:t>
    </dgm:pt>
    <dgm:pt modelId="{444E9FEE-1CE0-4441-8195-5328AEAB0366}" type="parTrans" cxnId="{DACE2B6F-A9B9-4F8E-868F-903C7AF7FDE4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F8EB1C58-E666-4E94-B2E4-38798FC35E03}" type="sibTrans" cxnId="{DACE2B6F-A9B9-4F8E-868F-903C7AF7FDE4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534D6FEB-51D8-433C-811E-3A96B2071512}" type="pres">
      <dgm:prSet presAssocID="{11CF5345-C684-4981-BD42-138B67E5F38D}" presName="Name0" presStyleCnt="0">
        <dgm:presLayoutVars>
          <dgm:dir/>
          <dgm:animLvl val="lvl"/>
          <dgm:resizeHandles val="exact"/>
        </dgm:presLayoutVars>
      </dgm:prSet>
      <dgm:spPr/>
    </dgm:pt>
    <dgm:pt modelId="{EC89AEE8-46DF-4AB6-BC9B-85951612882C}" type="pres">
      <dgm:prSet presAssocID="{B28EED89-29EE-4118-B9E8-2A88487C3F88}" presName="Name8" presStyleCnt="0"/>
      <dgm:spPr/>
    </dgm:pt>
    <dgm:pt modelId="{6594F2BB-A3ED-4906-B43C-610829CFF3BA}" type="pres">
      <dgm:prSet presAssocID="{B28EED89-29EE-4118-B9E8-2A88487C3F88}" presName="level" presStyleLbl="node1" presStyleIdx="0" presStyleCnt="4">
        <dgm:presLayoutVars>
          <dgm:chMax val="1"/>
          <dgm:bulletEnabled val="1"/>
        </dgm:presLayoutVars>
      </dgm:prSet>
      <dgm:spPr/>
    </dgm:pt>
    <dgm:pt modelId="{A7BAAA4A-69CB-4BF6-AC5D-3966829BDDD7}" type="pres">
      <dgm:prSet presAssocID="{B28EED89-29EE-4118-B9E8-2A88487C3F8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6DF4D8B-4C4C-4977-AD1B-B4CC92D61DAB}" type="pres">
      <dgm:prSet presAssocID="{1DBE3EF6-EAF3-4C0A-A7D1-EBC1711918F6}" presName="Name8" presStyleCnt="0"/>
      <dgm:spPr/>
    </dgm:pt>
    <dgm:pt modelId="{5BAC60F0-A2CA-4DB3-A506-97093AE1CCB3}" type="pres">
      <dgm:prSet presAssocID="{1DBE3EF6-EAF3-4C0A-A7D1-EBC1711918F6}" presName="level" presStyleLbl="node1" presStyleIdx="1" presStyleCnt="4">
        <dgm:presLayoutVars>
          <dgm:chMax val="1"/>
          <dgm:bulletEnabled val="1"/>
        </dgm:presLayoutVars>
      </dgm:prSet>
      <dgm:spPr/>
    </dgm:pt>
    <dgm:pt modelId="{63EEA9CE-085D-45D9-8226-E6A6DF448537}" type="pres">
      <dgm:prSet presAssocID="{1DBE3EF6-EAF3-4C0A-A7D1-EBC1711918F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CAF44D-3DF4-4EBF-94AD-A94ACCA33236}" type="pres">
      <dgm:prSet presAssocID="{E87A9C2D-1A8C-4A3D-8245-3D91CD1C0715}" presName="Name8" presStyleCnt="0"/>
      <dgm:spPr/>
    </dgm:pt>
    <dgm:pt modelId="{380FE0DC-1444-4BBF-A597-A79352931921}" type="pres">
      <dgm:prSet presAssocID="{E87A9C2D-1A8C-4A3D-8245-3D91CD1C0715}" presName="level" presStyleLbl="node1" presStyleIdx="2" presStyleCnt="4">
        <dgm:presLayoutVars>
          <dgm:chMax val="1"/>
          <dgm:bulletEnabled val="1"/>
        </dgm:presLayoutVars>
      </dgm:prSet>
      <dgm:spPr/>
    </dgm:pt>
    <dgm:pt modelId="{B453EE62-B147-4ECD-88DE-0D5127309152}" type="pres">
      <dgm:prSet presAssocID="{E87A9C2D-1A8C-4A3D-8245-3D91CD1C071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0895148-19A1-45C1-BCB5-6B8E56DBA9E3}" type="pres">
      <dgm:prSet presAssocID="{B3271BC9-EFCF-4480-B161-485D69495DC4}" presName="Name8" presStyleCnt="0"/>
      <dgm:spPr/>
    </dgm:pt>
    <dgm:pt modelId="{F2BB3BEB-B963-4EEE-95C6-24CC4DD7F8F3}" type="pres">
      <dgm:prSet presAssocID="{B3271BC9-EFCF-4480-B161-485D69495DC4}" presName="level" presStyleLbl="node1" presStyleIdx="3" presStyleCnt="4">
        <dgm:presLayoutVars>
          <dgm:chMax val="1"/>
          <dgm:bulletEnabled val="1"/>
        </dgm:presLayoutVars>
      </dgm:prSet>
      <dgm:spPr/>
    </dgm:pt>
    <dgm:pt modelId="{F8CE8946-2417-48B7-BE8C-7E33C48B9BA4}" type="pres">
      <dgm:prSet presAssocID="{B3271BC9-EFCF-4480-B161-485D69495DC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5EDE824-5BD6-4A51-9231-7221EEEDCEA7}" type="presOf" srcId="{B3271BC9-EFCF-4480-B161-485D69495DC4}" destId="{F8CE8946-2417-48B7-BE8C-7E33C48B9BA4}" srcOrd="1" destOrd="0" presId="urn:microsoft.com/office/officeart/2005/8/layout/pyramid1"/>
    <dgm:cxn modelId="{BB6C4329-5386-412F-9EED-75E253F1C9EB}" srcId="{11CF5345-C684-4981-BD42-138B67E5F38D}" destId="{E87A9C2D-1A8C-4A3D-8245-3D91CD1C0715}" srcOrd="2" destOrd="0" parTransId="{2C0A5442-A317-4E4E-A10C-DD152819EF47}" sibTransId="{39589FF1-124A-422F-96AC-564CC8584945}"/>
    <dgm:cxn modelId="{A4164B41-C544-4F3F-BB2C-9F07E699394C}" type="presOf" srcId="{1DBE3EF6-EAF3-4C0A-A7D1-EBC1711918F6}" destId="{63EEA9CE-085D-45D9-8226-E6A6DF448537}" srcOrd="1" destOrd="0" presId="urn:microsoft.com/office/officeart/2005/8/layout/pyramid1"/>
    <dgm:cxn modelId="{02335A4D-5197-41E8-8896-5DA29BDB75E1}" type="presOf" srcId="{11CF5345-C684-4981-BD42-138B67E5F38D}" destId="{534D6FEB-51D8-433C-811E-3A96B2071512}" srcOrd="0" destOrd="0" presId="urn:microsoft.com/office/officeart/2005/8/layout/pyramid1"/>
    <dgm:cxn modelId="{DACE2B6F-A9B9-4F8E-868F-903C7AF7FDE4}" srcId="{11CF5345-C684-4981-BD42-138B67E5F38D}" destId="{B3271BC9-EFCF-4480-B161-485D69495DC4}" srcOrd="3" destOrd="0" parTransId="{444E9FEE-1CE0-4441-8195-5328AEAB0366}" sibTransId="{F8EB1C58-E666-4E94-B2E4-38798FC35E03}"/>
    <dgm:cxn modelId="{D97F0475-CB8A-444B-B161-9F5335D732B4}" type="presOf" srcId="{1DBE3EF6-EAF3-4C0A-A7D1-EBC1711918F6}" destId="{5BAC60F0-A2CA-4DB3-A506-97093AE1CCB3}" srcOrd="0" destOrd="0" presId="urn:microsoft.com/office/officeart/2005/8/layout/pyramid1"/>
    <dgm:cxn modelId="{3736017C-49D5-4CBF-A2C0-40B4B6DDAECB}" srcId="{11CF5345-C684-4981-BD42-138B67E5F38D}" destId="{B28EED89-29EE-4118-B9E8-2A88487C3F88}" srcOrd="0" destOrd="0" parTransId="{BEBDF701-0876-4318-B2FD-FC17DF4256D5}" sibTransId="{01FCF16A-8DE7-40C4-882E-18F829D170FC}"/>
    <dgm:cxn modelId="{F54E4796-A21D-4109-A12F-60F777DF5923}" type="presOf" srcId="{E87A9C2D-1A8C-4A3D-8245-3D91CD1C0715}" destId="{380FE0DC-1444-4BBF-A597-A79352931921}" srcOrd="0" destOrd="0" presId="urn:microsoft.com/office/officeart/2005/8/layout/pyramid1"/>
    <dgm:cxn modelId="{1FD6A1A5-B498-454F-AC94-F6413E8DC3F7}" type="presOf" srcId="{E87A9C2D-1A8C-4A3D-8245-3D91CD1C0715}" destId="{B453EE62-B147-4ECD-88DE-0D5127309152}" srcOrd="1" destOrd="0" presId="urn:microsoft.com/office/officeart/2005/8/layout/pyramid1"/>
    <dgm:cxn modelId="{0A4EF3C8-C304-48B6-8495-7CCA0476E1CD}" type="presOf" srcId="{B28EED89-29EE-4118-B9E8-2A88487C3F88}" destId="{6594F2BB-A3ED-4906-B43C-610829CFF3BA}" srcOrd="0" destOrd="0" presId="urn:microsoft.com/office/officeart/2005/8/layout/pyramid1"/>
    <dgm:cxn modelId="{29BB07D1-7333-4912-ADCB-8F840E7B1B22}" type="presOf" srcId="{B3271BC9-EFCF-4480-B161-485D69495DC4}" destId="{F2BB3BEB-B963-4EEE-95C6-24CC4DD7F8F3}" srcOrd="0" destOrd="0" presId="urn:microsoft.com/office/officeart/2005/8/layout/pyramid1"/>
    <dgm:cxn modelId="{9D2747EA-71DD-43F7-833B-0AFC53FB1131}" srcId="{11CF5345-C684-4981-BD42-138B67E5F38D}" destId="{1DBE3EF6-EAF3-4C0A-A7D1-EBC1711918F6}" srcOrd="1" destOrd="0" parTransId="{5E4D58E4-C69B-49AD-A12A-37E90703B33C}" sibTransId="{6CBDD22A-4673-4FCE-A1DA-CBC55552266B}"/>
    <dgm:cxn modelId="{D4903CFA-8B60-4813-8871-BE9B9664A3C7}" type="presOf" srcId="{B28EED89-29EE-4118-B9E8-2A88487C3F88}" destId="{A7BAAA4A-69CB-4BF6-AC5D-3966829BDDD7}" srcOrd="1" destOrd="0" presId="urn:microsoft.com/office/officeart/2005/8/layout/pyramid1"/>
    <dgm:cxn modelId="{1C048DD2-6FBF-4839-A189-801C922F4DE4}" type="presParOf" srcId="{534D6FEB-51D8-433C-811E-3A96B2071512}" destId="{EC89AEE8-46DF-4AB6-BC9B-85951612882C}" srcOrd="0" destOrd="0" presId="urn:microsoft.com/office/officeart/2005/8/layout/pyramid1"/>
    <dgm:cxn modelId="{AED1828A-1E28-43BC-93E8-389F0CEE63CF}" type="presParOf" srcId="{EC89AEE8-46DF-4AB6-BC9B-85951612882C}" destId="{6594F2BB-A3ED-4906-B43C-610829CFF3BA}" srcOrd="0" destOrd="0" presId="urn:microsoft.com/office/officeart/2005/8/layout/pyramid1"/>
    <dgm:cxn modelId="{B5C04DD9-A637-4695-A07F-E0948F811FC9}" type="presParOf" srcId="{EC89AEE8-46DF-4AB6-BC9B-85951612882C}" destId="{A7BAAA4A-69CB-4BF6-AC5D-3966829BDDD7}" srcOrd="1" destOrd="0" presId="urn:microsoft.com/office/officeart/2005/8/layout/pyramid1"/>
    <dgm:cxn modelId="{F6A82FFA-60E0-40BB-8C6D-DD8453BED729}" type="presParOf" srcId="{534D6FEB-51D8-433C-811E-3A96B2071512}" destId="{36DF4D8B-4C4C-4977-AD1B-B4CC92D61DAB}" srcOrd="1" destOrd="0" presId="urn:microsoft.com/office/officeart/2005/8/layout/pyramid1"/>
    <dgm:cxn modelId="{CF8DFB68-401A-4659-830D-24E0D651CCD8}" type="presParOf" srcId="{36DF4D8B-4C4C-4977-AD1B-B4CC92D61DAB}" destId="{5BAC60F0-A2CA-4DB3-A506-97093AE1CCB3}" srcOrd="0" destOrd="0" presId="urn:microsoft.com/office/officeart/2005/8/layout/pyramid1"/>
    <dgm:cxn modelId="{878CE36A-E615-44DB-AAF5-BE00D9CD52A2}" type="presParOf" srcId="{36DF4D8B-4C4C-4977-AD1B-B4CC92D61DAB}" destId="{63EEA9CE-085D-45D9-8226-E6A6DF448537}" srcOrd="1" destOrd="0" presId="urn:microsoft.com/office/officeart/2005/8/layout/pyramid1"/>
    <dgm:cxn modelId="{096BA656-EBEA-4361-B96A-FCB9A6413B3C}" type="presParOf" srcId="{534D6FEB-51D8-433C-811E-3A96B2071512}" destId="{F8CAF44D-3DF4-4EBF-94AD-A94ACCA33236}" srcOrd="2" destOrd="0" presId="urn:microsoft.com/office/officeart/2005/8/layout/pyramid1"/>
    <dgm:cxn modelId="{2B0B0806-5AE6-450F-B44E-910A9F25D223}" type="presParOf" srcId="{F8CAF44D-3DF4-4EBF-94AD-A94ACCA33236}" destId="{380FE0DC-1444-4BBF-A597-A79352931921}" srcOrd="0" destOrd="0" presId="urn:microsoft.com/office/officeart/2005/8/layout/pyramid1"/>
    <dgm:cxn modelId="{8D031C01-E1A7-4BC6-96DB-0386332435BB}" type="presParOf" srcId="{F8CAF44D-3DF4-4EBF-94AD-A94ACCA33236}" destId="{B453EE62-B147-4ECD-88DE-0D5127309152}" srcOrd="1" destOrd="0" presId="urn:microsoft.com/office/officeart/2005/8/layout/pyramid1"/>
    <dgm:cxn modelId="{1C2D1CBB-365E-4A88-A56B-188C3AE15877}" type="presParOf" srcId="{534D6FEB-51D8-433C-811E-3A96B2071512}" destId="{70895148-19A1-45C1-BCB5-6B8E56DBA9E3}" srcOrd="3" destOrd="0" presId="urn:microsoft.com/office/officeart/2005/8/layout/pyramid1"/>
    <dgm:cxn modelId="{A3E9C3F3-56A4-40D0-BA18-8EE905647B64}" type="presParOf" srcId="{70895148-19A1-45C1-BCB5-6B8E56DBA9E3}" destId="{F2BB3BEB-B963-4EEE-95C6-24CC4DD7F8F3}" srcOrd="0" destOrd="0" presId="urn:microsoft.com/office/officeart/2005/8/layout/pyramid1"/>
    <dgm:cxn modelId="{293276FB-34CC-4EB8-9262-45C0E4A6CAEA}" type="presParOf" srcId="{70895148-19A1-45C1-BCB5-6B8E56DBA9E3}" destId="{F8CE8946-2417-48B7-BE8C-7E33C48B9BA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40FFA-7342-4C88-A77B-621C08E4C8C1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1941367-DE8A-4C83-8B6E-F3ADC72EAA1A}">
      <dgm:prSet phldrT="[Text]"/>
      <dgm:spPr/>
      <dgm:t>
        <a:bodyPr/>
        <a:lstStyle/>
        <a:p>
          <a:r>
            <a:rPr lang="de-DE" dirty="0" err="1">
              <a:solidFill>
                <a:srgbClr val="002060"/>
              </a:solidFill>
            </a:rPr>
            <a:t>Computational</a:t>
          </a:r>
          <a:r>
            <a:rPr lang="de-DE" dirty="0">
              <a:solidFill>
                <a:srgbClr val="002060"/>
              </a:solidFill>
            </a:rPr>
            <a:t> </a:t>
          </a:r>
          <a:r>
            <a:rPr lang="de-DE" dirty="0" err="1">
              <a:solidFill>
                <a:srgbClr val="002060"/>
              </a:solidFill>
            </a:rPr>
            <a:t>Geometry</a:t>
          </a:r>
          <a:endParaRPr lang="de-DE" dirty="0">
            <a:solidFill>
              <a:srgbClr val="002060"/>
            </a:solidFill>
          </a:endParaRPr>
        </a:p>
      </dgm:t>
    </dgm:pt>
    <dgm:pt modelId="{459A8EAE-DC02-4B7E-B9AF-0E11265135D5}" type="parTrans" cxnId="{CED61C8D-A0E5-4C06-9293-8DFEF1F7053E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C2D3D6A3-F454-4F7A-9BF7-00A964BD45CB}" type="sibTrans" cxnId="{CED61C8D-A0E5-4C06-9293-8DFEF1F7053E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D1CD2622-C9D5-49FA-A554-C21C055540B0}">
      <dgm:prSet phldrT="[Text]"/>
      <dgm:spPr/>
      <dgm:t>
        <a:bodyPr/>
        <a:lstStyle/>
        <a:p>
          <a:r>
            <a:rPr lang="de-DE" dirty="0" err="1">
              <a:solidFill>
                <a:srgbClr val="002060"/>
              </a:solidFill>
            </a:rPr>
            <a:t>Optimization</a:t>
          </a:r>
          <a:endParaRPr lang="de-DE" dirty="0">
            <a:solidFill>
              <a:srgbClr val="002060"/>
            </a:solidFill>
          </a:endParaRPr>
        </a:p>
      </dgm:t>
    </dgm:pt>
    <dgm:pt modelId="{F35F295E-0B4B-45DC-88A5-624FD0A93CD3}" type="parTrans" cxnId="{5060E04A-FC45-4BAC-8D46-552D5F89D313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E4208D1E-2226-4EE3-BA7F-1BE407A67C45}" type="sibTrans" cxnId="{5060E04A-FC45-4BAC-8D46-552D5F89D313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6BCA68B3-57AF-4EE3-A817-E90B782176CC}">
      <dgm:prSet phldrT="[Text]"/>
      <dgm:spPr/>
      <dgm:t>
        <a:bodyPr/>
        <a:lstStyle/>
        <a:p>
          <a:r>
            <a:rPr lang="de-DE" dirty="0" err="1">
              <a:solidFill>
                <a:srgbClr val="002060"/>
              </a:solidFill>
            </a:rPr>
            <a:t>Stochastics</a:t>
          </a:r>
          <a:endParaRPr lang="de-DE" dirty="0">
            <a:solidFill>
              <a:srgbClr val="002060"/>
            </a:solidFill>
          </a:endParaRPr>
        </a:p>
      </dgm:t>
    </dgm:pt>
    <dgm:pt modelId="{21997D4E-CA95-4BB8-AB27-ADCDEB8F8B61}" type="parTrans" cxnId="{2DA2AC52-2FB9-46C0-8C17-2F52EC4957F5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A14C65C3-8745-4D9D-8084-FC0E8D9F895A}" type="sibTrans" cxnId="{2DA2AC52-2FB9-46C0-8C17-2F52EC4957F5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0281EEAA-56C0-4518-BC44-593102422AC0}">
      <dgm:prSet phldrT="[Text]"/>
      <dgm:spPr/>
      <dgm:t>
        <a:bodyPr/>
        <a:lstStyle/>
        <a:p>
          <a:r>
            <a:rPr lang="de-DE" dirty="0" err="1">
              <a:solidFill>
                <a:srgbClr val="002060"/>
              </a:solidFill>
            </a:rPr>
            <a:t>Machine</a:t>
          </a:r>
          <a:r>
            <a:rPr lang="de-DE" dirty="0">
              <a:solidFill>
                <a:srgbClr val="002060"/>
              </a:solidFill>
            </a:rPr>
            <a:t> Learning</a:t>
          </a:r>
        </a:p>
      </dgm:t>
    </dgm:pt>
    <dgm:pt modelId="{F8DB0A4E-CD2D-4023-B7E7-DE9DD5F08196}" type="parTrans" cxnId="{8EB50E7C-5205-46DC-9870-28ADBAAA86AF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6F700430-764B-4409-8CA8-42996B09B12E}" type="sibTrans" cxnId="{8EB50E7C-5205-46DC-9870-28ADBAAA86AF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53D030C4-7EAB-4C89-A8F1-3A755BE325C5}">
      <dgm:prSet phldrT="[Text]"/>
      <dgm:spPr/>
      <dgm:t>
        <a:bodyPr/>
        <a:lstStyle/>
        <a:p>
          <a:r>
            <a:rPr lang="de-DE" dirty="0">
              <a:solidFill>
                <a:srgbClr val="002060"/>
              </a:solidFill>
            </a:rPr>
            <a:t>Scientific Computing</a:t>
          </a:r>
        </a:p>
      </dgm:t>
    </dgm:pt>
    <dgm:pt modelId="{9FB50714-6001-41C4-9027-499D97E6ACFC}" type="parTrans" cxnId="{118D3EE3-9B55-443B-AD75-D14C2626B916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DFC817A6-6963-4076-8912-41DAC79DBD11}" type="sibTrans" cxnId="{118D3EE3-9B55-443B-AD75-D14C2626B916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2A79B1F6-31E0-4DAF-9B11-ED8AFB46664D}" type="pres">
      <dgm:prSet presAssocID="{0A240FFA-7342-4C88-A77B-621C08E4C8C1}" presName="Name0" presStyleCnt="0">
        <dgm:presLayoutVars>
          <dgm:dir/>
          <dgm:resizeHandles val="exact"/>
        </dgm:presLayoutVars>
      </dgm:prSet>
      <dgm:spPr/>
    </dgm:pt>
    <dgm:pt modelId="{F6FAA963-C949-47F4-BA4E-0F09005817E0}" type="pres">
      <dgm:prSet presAssocID="{C1941367-DE8A-4C83-8B6E-F3ADC72EAA1A}" presName="compNode" presStyleCnt="0"/>
      <dgm:spPr/>
    </dgm:pt>
    <dgm:pt modelId="{89C85809-F037-48D2-9061-AF8147C841CB}" type="pres">
      <dgm:prSet presAssocID="{C1941367-DE8A-4C83-8B6E-F3ADC72EAA1A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C10D6E-F99B-4FC9-BB33-B09C284C074F}" type="pres">
      <dgm:prSet presAssocID="{C1941367-DE8A-4C83-8B6E-F3ADC72EAA1A}" presName="textRect" presStyleLbl="revTx" presStyleIdx="0" presStyleCnt="5">
        <dgm:presLayoutVars>
          <dgm:bulletEnabled val="1"/>
        </dgm:presLayoutVars>
      </dgm:prSet>
      <dgm:spPr/>
    </dgm:pt>
    <dgm:pt modelId="{84762517-718C-46D4-9D9F-7669E4BC6BF6}" type="pres">
      <dgm:prSet presAssocID="{C2D3D6A3-F454-4F7A-9BF7-00A964BD45CB}" presName="sibTrans" presStyleLbl="sibTrans2D1" presStyleIdx="0" presStyleCnt="0"/>
      <dgm:spPr/>
    </dgm:pt>
    <dgm:pt modelId="{DD0162C1-F999-4E72-8C23-D959C8BA479B}" type="pres">
      <dgm:prSet presAssocID="{D1CD2622-C9D5-49FA-A554-C21C055540B0}" presName="compNode" presStyleCnt="0"/>
      <dgm:spPr/>
    </dgm:pt>
    <dgm:pt modelId="{EBF402BD-D2B0-441B-A23E-15D58C5FA701}" type="pres">
      <dgm:prSet presAssocID="{D1CD2622-C9D5-49FA-A554-C21C055540B0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0CC501B-D398-401A-8751-6764332A260F}" type="pres">
      <dgm:prSet presAssocID="{D1CD2622-C9D5-49FA-A554-C21C055540B0}" presName="textRect" presStyleLbl="revTx" presStyleIdx="1" presStyleCnt="5">
        <dgm:presLayoutVars>
          <dgm:bulletEnabled val="1"/>
        </dgm:presLayoutVars>
      </dgm:prSet>
      <dgm:spPr/>
    </dgm:pt>
    <dgm:pt modelId="{27E517D9-DA5E-4DA8-8288-628F96CD9ECF}" type="pres">
      <dgm:prSet presAssocID="{E4208D1E-2226-4EE3-BA7F-1BE407A67C45}" presName="sibTrans" presStyleLbl="sibTrans2D1" presStyleIdx="0" presStyleCnt="0"/>
      <dgm:spPr/>
    </dgm:pt>
    <dgm:pt modelId="{C27BB810-278E-4941-8BC1-594301438C97}" type="pres">
      <dgm:prSet presAssocID="{6BCA68B3-57AF-4EE3-A817-E90B782176CC}" presName="compNode" presStyleCnt="0"/>
      <dgm:spPr/>
    </dgm:pt>
    <dgm:pt modelId="{461DB897-74C4-469F-8B9E-A033C743474F}" type="pres">
      <dgm:prSet presAssocID="{6BCA68B3-57AF-4EE3-A817-E90B782176CC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4062EB1C-C728-4058-A0BA-7EF2C645A161}" type="pres">
      <dgm:prSet presAssocID="{6BCA68B3-57AF-4EE3-A817-E90B782176CC}" presName="textRect" presStyleLbl="revTx" presStyleIdx="2" presStyleCnt="5">
        <dgm:presLayoutVars>
          <dgm:bulletEnabled val="1"/>
        </dgm:presLayoutVars>
      </dgm:prSet>
      <dgm:spPr/>
    </dgm:pt>
    <dgm:pt modelId="{C3B2E34B-82E3-403E-97AD-ABE0FC2ECB01}" type="pres">
      <dgm:prSet presAssocID="{A14C65C3-8745-4D9D-8084-FC0E8D9F895A}" presName="sibTrans" presStyleLbl="sibTrans2D1" presStyleIdx="0" presStyleCnt="0"/>
      <dgm:spPr/>
    </dgm:pt>
    <dgm:pt modelId="{E4EC80E5-BBAD-436B-AC59-56D09D673D51}" type="pres">
      <dgm:prSet presAssocID="{53D030C4-7EAB-4C89-A8F1-3A755BE325C5}" presName="compNode" presStyleCnt="0"/>
      <dgm:spPr/>
    </dgm:pt>
    <dgm:pt modelId="{45678060-05C5-4354-A37E-246B03375BF6}" type="pres">
      <dgm:prSet presAssocID="{53D030C4-7EAB-4C89-A8F1-3A755BE325C5}" presName="pictRect" presStyleLbl="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F41C52E-9C8F-4367-9153-3D16A8B9D8E5}" type="pres">
      <dgm:prSet presAssocID="{53D030C4-7EAB-4C89-A8F1-3A755BE325C5}" presName="textRect" presStyleLbl="revTx" presStyleIdx="3" presStyleCnt="5">
        <dgm:presLayoutVars>
          <dgm:bulletEnabled val="1"/>
        </dgm:presLayoutVars>
      </dgm:prSet>
      <dgm:spPr/>
    </dgm:pt>
    <dgm:pt modelId="{105A153A-B669-467C-8560-4EF0AE3E72BC}" type="pres">
      <dgm:prSet presAssocID="{DFC817A6-6963-4076-8912-41DAC79DBD11}" presName="sibTrans" presStyleLbl="sibTrans2D1" presStyleIdx="0" presStyleCnt="0"/>
      <dgm:spPr/>
    </dgm:pt>
    <dgm:pt modelId="{AA3AF827-DC23-4A65-B1E1-F8E5D2B08CBD}" type="pres">
      <dgm:prSet presAssocID="{0281EEAA-56C0-4518-BC44-593102422AC0}" presName="compNode" presStyleCnt="0"/>
      <dgm:spPr/>
    </dgm:pt>
    <dgm:pt modelId="{B9669F99-4101-446B-9F86-5EE3F70BFE9F}" type="pres">
      <dgm:prSet presAssocID="{0281EEAA-56C0-4518-BC44-593102422AC0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7A8496-B8FB-4853-AE43-2C711E8E489F}" type="pres">
      <dgm:prSet presAssocID="{0281EEAA-56C0-4518-BC44-593102422AC0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AF8E1B00-C0A6-4148-A359-6A9AEC0FDB66}" type="presOf" srcId="{A14C65C3-8745-4D9D-8084-FC0E8D9F895A}" destId="{C3B2E34B-82E3-403E-97AD-ABE0FC2ECB01}" srcOrd="0" destOrd="0" presId="urn:microsoft.com/office/officeart/2005/8/layout/pList1#2"/>
    <dgm:cxn modelId="{A8AC2442-D9E1-4F12-8AF1-737EAF56AA75}" type="presOf" srcId="{C1941367-DE8A-4C83-8B6E-F3ADC72EAA1A}" destId="{C9C10D6E-F99B-4FC9-BB33-B09C284C074F}" srcOrd="0" destOrd="0" presId="urn:microsoft.com/office/officeart/2005/8/layout/pList1#2"/>
    <dgm:cxn modelId="{5060E04A-FC45-4BAC-8D46-552D5F89D313}" srcId="{0A240FFA-7342-4C88-A77B-621C08E4C8C1}" destId="{D1CD2622-C9D5-49FA-A554-C21C055540B0}" srcOrd="1" destOrd="0" parTransId="{F35F295E-0B4B-45DC-88A5-624FD0A93CD3}" sibTransId="{E4208D1E-2226-4EE3-BA7F-1BE407A67C45}"/>
    <dgm:cxn modelId="{47D18C6E-765C-4244-81BD-48AFB2574B56}" type="presOf" srcId="{D1CD2622-C9D5-49FA-A554-C21C055540B0}" destId="{A0CC501B-D398-401A-8751-6764332A260F}" srcOrd="0" destOrd="0" presId="urn:microsoft.com/office/officeart/2005/8/layout/pList1#2"/>
    <dgm:cxn modelId="{2DA2AC52-2FB9-46C0-8C17-2F52EC4957F5}" srcId="{0A240FFA-7342-4C88-A77B-621C08E4C8C1}" destId="{6BCA68B3-57AF-4EE3-A817-E90B782176CC}" srcOrd="2" destOrd="0" parTransId="{21997D4E-CA95-4BB8-AB27-ADCDEB8F8B61}" sibTransId="{A14C65C3-8745-4D9D-8084-FC0E8D9F895A}"/>
    <dgm:cxn modelId="{81C52978-CF83-4FE3-87CE-C5C75243375F}" type="presOf" srcId="{0281EEAA-56C0-4518-BC44-593102422AC0}" destId="{527A8496-B8FB-4853-AE43-2C711E8E489F}" srcOrd="0" destOrd="0" presId="urn:microsoft.com/office/officeart/2005/8/layout/pList1#2"/>
    <dgm:cxn modelId="{8EB50E7C-5205-46DC-9870-28ADBAAA86AF}" srcId="{0A240FFA-7342-4C88-A77B-621C08E4C8C1}" destId="{0281EEAA-56C0-4518-BC44-593102422AC0}" srcOrd="4" destOrd="0" parTransId="{F8DB0A4E-CD2D-4023-B7E7-DE9DD5F08196}" sibTransId="{6F700430-764B-4409-8CA8-42996B09B12E}"/>
    <dgm:cxn modelId="{DFDDA183-F76C-484C-84F1-5917AB8C8820}" type="presOf" srcId="{0A240FFA-7342-4C88-A77B-621C08E4C8C1}" destId="{2A79B1F6-31E0-4DAF-9B11-ED8AFB46664D}" srcOrd="0" destOrd="0" presId="urn:microsoft.com/office/officeart/2005/8/layout/pList1#2"/>
    <dgm:cxn modelId="{CED61C8D-A0E5-4C06-9293-8DFEF1F7053E}" srcId="{0A240FFA-7342-4C88-A77B-621C08E4C8C1}" destId="{C1941367-DE8A-4C83-8B6E-F3ADC72EAA1A}" srcOrd="0" destOrd="0" parTransId="{459A8EAE-DC02-4B7E-B9AF-0E11265135D5}" sibTransId="{C2D3D6A3-F454-4F7A-9BF7-00A964BD45CB}"/>
    <dgm:cxn modelId="{6FAE26A3-118F-4412-8F7B-C27B986A1187}" type="presOf" srcId="{C2D3D6A3-F454-4F7A-9BF7-00A964BD45CB}" destId="{84762517-718C-46D4-9D9F-7669E4BC6BF6}" srcOrd="0" destOrd="0" presId="urn:microsoft.com/office/officeart/2005/8/layout/pList1#2"/>
    <dgm:cxn modelId="{C0CBD7A9-6FD5-42A3-A396-2D0A7A2491AF}" type="presOf" srcId="{DFC817A6-6963-4076-8912-41DAC79DBD11}" destId="{105A153A-B669-467C-8560-4EF0AE3E72BC}" srcOrd="0" destOrd="0" presId="urn:microsoft.com/office/officeart/2005/8/layout/pList1#2"/>
    <dgm:cxn modelId="{DC0BE1AB-72B4-4151-BFCB-4082C539DAE3}" type="presOf" srcId="{E4208D1E-2226-4EE3-BA7F-1BE407A67C45}" destId="{27E517D9-DA5E-4DA8-8288-628F96CD9ECF}" srcOrd="0" destOrd="0" presId="urn:microsoft.com/office/officeart/2005/8/layout/pList1#2"/>
    <dgm:cxn modelId="{3C3198B1-7A4E-4D86-9BE8-E7AE29396BA7}" type="presOf" srcId="{6BCA68B3-57AF-4EE3-A817-E90B782176CC}" destId="{4062EB1C-C728-4058-A0BA-7EF2C645A161}" srcOrd="0" destOrd="0" presId="urn:microsoft.com/office/officeart/2005/8/layout/pList1#2"/>
    <dgm:cxn modelId="{12979EDB-CF64-42F3-B7B2-512D2A78A4C7}" type="presOf" srcId="{53D030C4-7EAB-4C89-A8F1-3A755BE325C5}" destId="{EF41C52E-9C8F-4367-9153-3D16A8B9D8E5}" srcOrd="0" destOrd="0" presId="urn:microsoft.com/office/officeart/2005/8/layout/pList1#2"/>
    <dgm:cxn modelId="{118D3EE3-9B55-443B-AD75-D14C2626B916}" srcId="{0A240FFA-7342-4C88-A77B-621C08E4C8C1}" destId="{53D030C4-7EAB-4C89-A8F1-3A755BE325C5}" srcOrd="3" destOrd="0" parTransId="{9FB50714-6001-41C4-9027-499D97E6ACFC}" sibTransId="{DFC817A6-6963-4076-8912-41DAC79DBD11}"/>
    <dgm:cxn modelId="{90ABE6FD-2BFE-4412-A85F-6A26941FB5AB}" type="presParOf" srcId="{2A79B1F6-31E0-4DAF-9B11-ED8AFB46664D}" destId="{F6FAA963-C949-47F4-BA4E-0F09005817E0}" srcOrd="0" destOrd="0" presId="urn:microsoft.com/office/officeart/2005/8/layout/pList1#2"/>
    <dgm:cxn modelId="{C16123FC-D58C-4B4A-8099-4B9AC17FBB46}" type="presParOf" srcId="{F6FAA963-C949-47F4-BA4E-0F09005817E0}" destId="{89C85809-F037-48D2-9061-AF8147C841CB}" srcOrd="0" destOrd="0" presId="urn:microsoft.com/office/officeart/2005/8/layout/pList1#2"/>
    <dgm:cxn modelId="{97B826A3-C2C5-4622-825D-5BF215FF44DA}" type="presParOf" srcId="{F6FAA963-C949-47F4-BA4E-0F09005817E0}" destId="{C9C10D6E-F99B-4FC9-BB33-B09C284C074F}" srcOrd="1" destOrd="0" presId="urn:microsoft.com/office/officeart/2005/8/layout/pList1#2"/>
    <dgm:cxn modelId="{326B0686-E12A-4D3C-A03C-1A34175F8754}" type="presParOf" srcId="{2A79B1F6-31E0-4DAF-9B11-ED8AFB46664D}" destId="{84762517-718C-46D4-9D9F-7669E4BC6BF6}" srcOrd="1" destOrd="0" presId="urn:microsoft.com/office/officeart/2005/8/layout/pList1#2"/>
    <dgm:cxn modelId="{B0422592-4984-4199-BB0F-F7DA3991A434}" type="presParOf" srcId="{2A79B1F6-31E0-4DAF-9B11-ED8AFB46664D}" destId="{DD0162C1-F999-4E72-8C23-D959C8BA479B}" srcOrd="2" destOrd="0" presId="urn:microsoft.com/office/officeart/2005/8/layout/pList1#2"/>
    <dgm:cxn modelId="{C38D00C5-08C3-4E75-B0F6-743960BDD3AD}" type="presParOf" srcId="{DD0162C1-F999-4E72-8C23-D959C8BA479B}" destId="{EBF402BD-D2B0-441B-A23E-15D58C5FA701}" srcOrd="0" destOrd="0" presId="urn:microsoft.com/office/officeart/2005/8/layout/pList1#2"/>
    <dgm:cxn modelId="{9B128882-6D75-42C7-BF64-7E41654C52C9}" type="presParOf" srcId="{DD0162C1-F999-4E72-8C23-D959C8BA479B}" destId="{A0CC501B-D398-401A-8751-6764332A260F}" srcOrd="1" destOrd="0" presId="urn:microsoft.com/office/officeart/2005/8/layout/pList1#2"/>
    <dgm:cxn modelId="{2C68AB2C-DF29-4C50-BBE1-FAAB586382F7}" type="presParOf" srcId="{2A79B1F6-31E0-4DAF-9B11-ED8AFB46664D}" destId="{27E517D9-DA5E-4DA8-8288-628F96CD9ECF}" srcOrd="3" destOrd="0" presId="urn:microsoft.com/office/officeart/2005/8/layout/pList1#2"/>
    <dgm:cxn modelId="{1CA5983F-1CCF-4170-B5E5-E0CBB4BB6809}" type="presParOf" srcId="{2A79B1F6-31E0-4DAF-9B11-ED8AFB46664D}" destId="{C27BB810-278E-4941-8BC1-594301438C97}" srcOrd="4" destOrd="0" presId="urn:microsoft.com/office/officeart/2005/8/layout/pList1#2"/>
    <dgm:cxn modelId="{9E9D4BD5-A047-424D-8066-51E4D1088771}" type="presParOf" srcId="{C27BB810-278E-4941-8BC1-594301438C97}" destId="{461DB897-74C4-469F-8B9E-A033C743474F}" srcOrd="0" destOrd="0" presId="urn:microsoft.com/office/officeart/2005/8/layout/pList1#2"/>
    <dgm:cxn modelId="{028C5233-33D8-4B20-9C1B-9D12707C0D17}" type="presParOf" srcId="{C27BB810-278E-4941-8BC1-594301438C97}" destId="{4062EB1C-C728-4058-A0BA-7EF2C645A161}" srcOrd="1" destOrd="0" presId="urn:microsoft.com/office/officeart/2005/8/layout/pList1#2"/>
    <dgm:cxn modelId="{5CE9E838-B6C0-4D95-8BCD-C4E5A1C60A05}" type="presParOf" srcId="{2A79B1F6-31E0-4DAF-9B11-ED8AFB46664D}" destId="{C3B2E34B-82E3-403E-97AD-ABE0FC2ECB01}" srcOrd="5" destOrd="0" presId="urn:microsoft.com/office/officeart/2005/8/layout/pList1#2"/>
    <dgm:cxn modelId="{E14ABA00-EAEB-4B27-8F22-B947F27EFC1E}" type="presParOf" srcId="{2A79B1F6-31E0-4DAF-9B11-ED8AFB46664D}" destId="{E4EC80E5-BBAD-436B-AC59-56D09D673D51}" srcOrd="6" destOrd="0" presId="urn:microsoft.com/office/officeart/2005/8/layout/pList1#2"/>
    <dgm:cxn modelId="{59FDEF67-4047-479D-B6D6-856F0C65B3F7}" type="presParOf" srcId="{E4EC80E5-BBAD-436B-AC59-56D09D673D51}" destId="{45678060-05C5-4354-A37E-246B03375BF6}" srcOrd="0" destOrd="0" presId="urn:microsoft.com/office/officeart/2005/8/layout/pList1#2"/>
    <dgm:cxn modelId="{0CA53747-A3CA-49C5-AD74-99CC8D8E7D4D}" type="presParOf" srcId="{E4EC80E5-BBAD-436B-AC59-56D09D673D51}" destId="{EF41C52E-9C8F-4367-9153-3D16A8B9D8E5}" srcOrd="1" destOrd="0" presId="urn:microsoft.com/office/officeart/2005/8/layout/pList1#2"/>
    <dgm:cxn modelId="{DD46EFA9-7203-404A-8DF4-8FFEC30AD6D3}" type="presParOf" srcId="{2A79B1F6-31E0-4DAF-9B11-ED8AFB46664D}" destId="{105A153A-B669-467C-8560-4EF0AE3E72BC}" srcOrd="7" destOrd="0" presId="urn:microsoft.com/office/officeart/2005/8/layout/pList1#2"/>
    <dgm:cxn modelId="{36231377-EA17-4AD3-BBE0-F76E6A46A041}" type="presParOf" srcId="{2A79B1F6-31E0-4DAF-9B11-ED8AFB46664D}" destId="{AA3AF827-DC23-4A65-B1E1-F8E5D2B08CBD}" srcOrd="8" destOrd="0" presId="urn:microsoft.com/office/officeart/2005/8/layout/pList1#2"/>
    <dgm:cxn modelId="{786183D3-0562-41EF-9D53-78620D4C634B}" type="presParOf" srcId="{AA3AF827-DC23-4A65-B1E1-F8E5D2B08CBD}" destId="{B9669F99-4101-446B-9F86-5EE3F70BFE9F}" srcOrd="0" destOrd="0" presId="urn:microsoft.com/office/officeart/2005/8/layout/pList1#2"/>
    <dgm:cxn modelId="{F9C2536F-4639-438D-B24E-5C4E73C490E8}" type="presParOf" srcId="{AA3AF827-DC23-4A65-B1E1-F8E5D2B08CBD}" destId="{527A8496-B8FB-4853-AE43-2C711E8E489F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622AD-E223-4A37-AE1B-7226BCCD0389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F8AFC5A-E203-4A2A-B0FE-DAD122427C2F}">
      <dgm:prSet phldrT="[Text]" custT="1"/>
      <dgm:spPr/>
      <dgm:t>
        <a:bodyPr/>
        <a:lstStyle/>
        <a:p>
          <a:r>
            <a:rPr lang="de-DE" sz="1400" dirty="0">
              <a:solidFill>
                <a:srgbClr val="002060"/>
              </a:solidFill>
            </a:rPr>
            <a:t>Data </a:t>
          </a:r>
          <a:r>
            <a:rPr lang="de-DE" sz="1400" dirty="0" err="1">
              <a:solidFill>
                <a:srgbClr val="002060"/>
              </a:solidFill>
            </a:rPr>
            <a:t>Structures</a:t>
          </a:r>
          <a:r>
            <a:rPr lang="de-DE" sz="1400" dirty="0">
              <a:solidFill>
                <a:srgbClr val="002060"/>
              </a:solidFill>
            </a:rPr>
            <a:t> </a:t>
          </a:r>
          <a:r>
            <a:rPr lang="de-DE" sz="1400" dirty="0" err="1">
              <a:solidFill>
                <a:srgbClr val="002060"/>
              </a:solidFill>
            </a:rPr>
            <a:t>and</a:t>
          </a:r>
          <a:r>
            <a:rPr lang="de-DE" sz="1400" dirty="0">
              <a:solidFill>
                <a:srgbClr val="002060"/>
              </a:solidFill>
            </a:rPr>
            <a:t> </a:t>
          </a:r>
          <a:r>
            <a:rPr lang="de-DE" sz="1400" dirty="0" err="1">
              <a:solidFill>
                <a:srgbClr val="002060"/>
              </a:solidFill>
            </a:rPr>
            <a:t>Algorithms</a:t>
          </a:r>
          <a:endParaRPr lang="de-DE" sz="1400" dirty="0">
            <a:solidFill>
              <a:srgbClr val="002060"/>
            </a:solidFill>
          </a:endParaRPr>
        </a:p>
      </dgm:t>
    </dgm:pt>
    <dgm:pt modelId="{C8D0DC56-A224-4C31-A9A8-15529AEE2CC0}" type="parTrans" cxnId="{860F7352-F455-4429-A63E-FF75066CEAEE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25857471-5253-4F47-9739-F1BA604E09C3}" type="sibTrans" cxnId="{860F7352-F455-4429-A63E-FF75066CEAEE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93D84F87-E176-43A3-87AE-5FB0C4C55255}">
      <dgm:prSet phldrT="[Text]" custT="1"/>
      <dgm:spPr/>
      <dgm:t>
        <a:bodyPr/>
        <a:lstStyle/>
        <a:p>
          <a:r>
            <a:rPr lang="de-DE" sz="1400" dirty="0">
              <a:solidFill>
                <a:srgbClr val="002060"/>
              </a:solidFill>
            </a:rPr>
            <a:t>Databases</a:t>
          </a:r>
        </a:p>
      </dgm:t>
    </dgm:pt>
    <dgm:pt modelId="{D62A356B-F696-4A46-9191-E38CE4F60D07}" type="parTrans" cxnId="{3511192C-1B55-428D-BEC2-F1B4BFA88EEB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8BCD571A-2A53-4FB7-9CD5-1DCEF37E442B}" type="sibTrans" cxnId="{3511192C-1B55-428D-BEC2-F1B4BFA88EEB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DF2FF7ED-2C7D-4F69-9B6F-78CDC389DB59}">
      <dgm:prSet phldrT="[Text]" custT="1"/>
      <dgm:spPr/>
      <dgm:t>
        <a:bodyPr/>
        <a:lstStyle/>
        <a:p>
          <a:r>
            <a:rPr lang="de-DE" sz="1400" dirty="0">
              <a:solidFill>
                <a:srgbClr val="002060"/>
              </a:solidFill>
            </a:rPr>
            <a:t>Distributed Computing</a:t>
          </a:r>
        </a:p>
      </dgm:t>
    </dgm:pt>
    <dgm:pt modelId="{B375195A-1F9C-463E-BF2D-61305F23910C}" type="parTrans" cxnId="{72D9461A-0941-4F86-8490-5C9B1209A27A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24616C15-44D0-445C-9F5A-4D782190639C}" type="sibTrans" cxnId="{72D9461A-0941-4F86-8490-5C9B1209A27A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C504A436-3AB0-4FBA-98C1-35AA8F26C8FE}">
      <dgm:prSet phldrT="[Text]" custT="1"/>
      <dgm:spPr/>
      <dgm:t>
        <a:bodyPr/>
        <a:lstStyle/>
        <a:p>
          <a:r>
            <a:rPr lang="de-DE" sz="1400" dirty="0">
              <a:solidFill>
                <a:srgbClr val="002060"/>
              </a:solidFill>
            </a:rPr>
            <a:t>Software Engineering</a:t>
          </a:r>
        </a:p>
      </dgm:t>
    </dgm:pt>
    <dgm:pt modelId="{EC2B5428-DCD1-438F-8015-F20DE47B14B9}" type="parTrans" cxnId="{15DD7F3F-D567-49DF-AD84-FE34A5D5F9C9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8DC8FF7F-7E72-4EE9-A73E-3B5787AFD1F6}" type="sibTrans" cxnId="{15DD7F3F-D567-49DF-AD84-FE34A5D5F9C9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ED4B0DC3-CCD9-40EC-B7F9-6C68307C805A}">
      <dgm:prSet phldrT="[Text]" custT="1"/>
      <dgm:spPr/>
      <dgm:t>
        <a:bodyPr/>
        <a:lstStyle/>
        <a:p>
          <a:r>
            <a:rPr lang="de-DE" sz="1400" dirty="0" err="1">
              <a:solidFill>
                <a:srgbClr val="002060"/>
              </a:solidFill>
            </a:rPr>
            <a:t>Artificial</a:t>
          </a:r>
          <a:r>
            <a:rPr lang="de-DE" sz="1400" dirty="0">
              <a:solidFill>
                <a:srgbClr val="002060"/>
              </a:solidFill>
            </a:rPr>
            <a:t> </a:t>
          </a:r>
          <a:r>
            <a:rPr lang="de-DE" sz="1400" dirty="0" err="1">
              <a:solidFill>
                <a:srgbClr val="002060"/>
              </a:solidFill>
            </a:rPr>
            <a:t>Intelligence</a:t>
          </a:r>
          <a:endParaRPr lang="de-DE" sz="1400" dirty="0">
            <a:solidFill>
              <a:srgbClr val="002060"/>
            </a:solidFill>
          </a:endParaRPr>
        </a:p>
      </dgm:t>
    </dgm:pt>
    <dgm:pt modelId="{3E76AA75-E3F2-4BF4-8922-22A20B67C168}" type="parTrans" cxnId="{BEA8C6D3-D1E2-48B8-A13C-313755B231AD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6CB4B2AD-080D-4991-BF2F-3CD6B7618939}" type="sibTrans" cxnId="{BEA8C6D3-D1E2-48B8-A13C-313755B231AD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AC16ADD4-6F56-408C-88AE-C53A85AA9E4C}">
      <dgm:prSet phldrT="[Text]" custT="1"/>
      <dgm:spPr/>
      <dgm:t>
        <a:bodyPr/>
        <a:lstStyle/>
        <a:p>
          <a:r>
            <a:rPr lang="de-DE" sz="1400" dirty="0" err="1">
              <a:solidFill>
                <a:srgbClr val="002060"/>
              </a:solidFill>
            </a:rPr>
            <a:t>Machine</a:t>
          </a:r>
          <a:r>
            <a:rPr lang="de-DE" sz="1400" dirty="0">
              <a:solidFill>
                <a:srgbClr val="002060"/>
              </a:solidFill>
            </a:rPr>
            <a:t> Learning</a:t>
          </a:r>
        </a:p>
      </dgm:t>
    </dgm:pt>
    <dgm:pt modelId="{D8A21C79-715E-4E0B-9B92-69C208E9E3B7}" type="parTrans" cxnId="{99372EF8-64FF-4443-8928-BBE7CCD39EB4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7F2048F0-76E1-4820-9705-A05C63653D55}" type="sibTrans" cxnId="{99372EF8-64FF-4443-8928-BBE7CCD39EB4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5E21FDBF-6064-45DE-BE30-EBF4A894BEE6}" type="pres">
      <dgm:prSet presAssocID="{9B9622AD-E223-4A37-AE1B-7226BCCD0389}" presName="Name0" presStyleCnt="0">
        <dgm:presLayoutVars>
          <dgm:dir/>
          <dgm:resizeHandles val="exact"/>
        </dgm:presLayoutVars>
      </dgm:prSet>
      <dgm:spPr/>
    </dgm:pt>
    <dgm:pt modelId="{19C7FB89-89E3-496E-A010-1A731487B3FC}" type="pres">
      <dgm:prSet presAssocID="{7F8AFC5A-E203-4A2A-B0FE-DAD122427C2F}" presName="compNode" presStyleCnt="0"/>
      <dgm:spPr/>
    </dgm:pt>
    <dgm:pt modelId="{CF004529-440D-4BDB-8D0F-065A6E2B8BF2}" type="pres">
      <dgm:prSet presAssocID="{7F8AFC5A-E203-4A2A-B0FE-DAD122427C2F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609A93F-6A55-44BF-9AA1-7355A5E79DE3}" type="pres">
      <dgm:prSet presAssocID="{7F8AFC5A-E203-4A2A-B0FE-DAD122427C2F}" presName="textRect" presStyleLbl="revTx" presStyleIdx="0" presStyleCnt="6" custScaleX="116572">
        <dgm:presLayoutVars>
          <dgm:bulletEnabled val="1"/>
        </dgm:presLayoutVars>
      </dgm:prSet>
      <dgm:spPr/>
    </dgm:pt>
    <dgm:pt modelId="{8932C31C-E40E-4F03-953A-FB951082A7AC}" type="pres">
      <dgm:prSet presAssocID="{25857471-5253-4F47-9739-F1BA604E09C3}" presName="sibTrans" presStyleLbl="sibTrans2D1" presStyleIdx="0" presStyleCnt="0"/>
      <dgm:spPr/>
    </dgm:pt>
    <dgm:pt modelId="{DBE7EC14-3F28-4F6D-9A03-571CA4EC4174}" type="pres">
      <dgm:prSet presAssocID="{93D84F87-E176-43A3-87AE-5FB0C4C55255}" presName="compNode" presStyleCnt="0"/>
      <dgm:spPr/>
    </dgm:pt>
    <dgm:pt modelId="{F5599669-FED2-496E-A42C-1869A4910F1C}" type="pres">
      <dgm:prSet presAssocID="{93D84F87-E176-43A3-87AE-5FB0C4C55255}" presName="pictRect" presStyleLbl="node1" presStyleIdx="1" presStyleCnt="6" custLinFactNeighborX="-9161" custLinFactNeighborY="13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</dgm:pt>
    <dgm:pt modelId="{A632BEB0-1128-402C-A277-9A483E1BEE23}" type="pres">
      <dgm:prSet presAssocID="{93D84F87-E176-43A3-87AE-5FB0C4C55255}" presName="textRect" presStyleLbl="revTx" presStyleIdx="1" presStyleCnt="6" custLinFactNeighborX="-5341" custLinFactNeighborY="2056">
        <dgm:presLayoutVars>
          <dgm:bulletEnabled val="1"/>
        </dgm:presLayoutVars>
      </dgm:prSet>
      <dgm:spPr/>
    </dgm:pt>
    <dgm:pt modelId="{1CEE483D-7358-49B2-90B9-FD21A9619BC0}" type="pres">
      <dgm:prSet presAssocID="{8BCD571A-2A53-4FB7-9CD5-1DCEF37E442B}" presName="sibTrans" presStyleLbl="sibTrans2D1" presStyleIdx="0" presStyleCnt="0"/>
      <dgm:spPr/>
    </dgm:pt>
    <dgm:pt modelId="{9360A925-C7F1-4610-8A97-97678E4A378B}" type="pres">
      <dgm:prSet presAssocID="{DF2FF7ED-2C7D-4F69-9B6F-78CDC389DB59}" presName="compNode" presStyleCnt="0"/>
      <dgm:spPr/>
    </dgm:pt>
    <dgm:pt modelId="{33E80F1B-0924-44BA-B661-E18C61147FC5}" type="pres">
      <dgm:prSet presAssocID="{DF2FF7ED-2C7D-4F69-9B6F-78CDC389DB59}" presName="pictRect" presStyleLbl="node1" presStyleIdx="2" presStyleCnt="6" custLinFactNeighborX="-8399" custLinFactNeighborY="132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685F7B-2FB0-40B5-A471-012D68B5DAD8}" type="pres">
      <dgm:prSet presAssocID="{DF2FF7ED-2C7D-4F69-9B6F-78CDC389DB59}" presName="textRect" presStyleLbl="revTx" presStyleIdx="2" presStyleCnt="6" custLinFactNeighborX="-8399" custLinFactNeighborY="2056">
        <dgm:presLayoutVars>
          <dgm:bulletEnabled val="1"/>
        </dgm:presLayoutVars>
      </dgm:prSet>
      <dgm:spPr/>
    </dgm:pt>
    <dgm:pt modelId="{A62B5C3D-F87F-4E62-8512-069319B3062E}" type="pres">
      <dgm:prSet presAssocID="{24616C15-44D0-445C-9F5A-4D782190639C}" presName="sibTrans" presStyleLbl="sibTrans2D1" presStyleIdx="0" presStyleCnt="0"/>
      <dgm:spPr/>
    </dgm:pt>
    <dgm:pt modelId="{C51FD569-F5AA-4CAF-9D69-6E78D9BBED9C}" type="pres">
      <dgm:prSet presAssocID="{C504A436-3AB0-4FBA-98C1-35AA8F26C8FE}" presName="compNode" presStyleCnt="0"/>
      <dgm:spPr/>
    </dgm:pt>
    <dgm:pt modelId="{CF8BC88D-D488-4AF9-A71F-615B9278EA21}" type="pres">
      <dgm:prSet presAssocID="{C504A436-3AB0-4FBA-98C1-35AA8F26C8FE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C2D39BF-76E6-461B-86E3-414C680A5535}" type="pres">
      <dgm:prSet presAssocID="{C504A436-3AB0-4FBA-98C1-35AA8F26C8FE}" presName="textRect" presStyleLbl="revTx" presStyleIdx="3" presStyleCnt="6">
        <dgm:presLayoutVars>
          <dgm:bulletEnabled val="1"/>
        </dgm:presLayoutVars>
      </dgm:prSet>
      <dgm:spPr/>
    </dgm:pt>
    <dgm:pt modelId="{0B383DFC-15A4-479B-A9DA-70382DCBB426}" type="pres">
      <dgm:prSet presAssocID="{8DC8FF7F-7E72-4EE9-A73E-3B5787AFD1F6}" presName="sibTrans" presStyleLbl="sibTrans2D1" presStyleIdx="0" presStyleCnt="0"/>
      <dgm:spPr/>
    </dgm:pt>
    <dgm:pt modelId="{3AF431B1-941F-45C2-9E49-DAF3551A2AA5}" type="pres">
      <dgm:prSet presAssocID="{ED4B0DC3-CCD9-40EC-B7F9-6C68307C805A}" presName="compNode" presStyleCnt="0"/>
      <dgm:spPr/>
    </dgm:pt>
    <dgm:pt modelId="{90602D65-CF9B-49A1-B13D-2653F2958BB1}" type="pres">
      <dgm:prSet presAssocID="{ED4B0DC3-CCD9-40EC-B7F9-6C68307C805A}" presName="pictRect" presStyleLbl="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629745-32AB-46B1-8DBE-551C755C008B}" type="pres">
      <dgm:prSet presAssocID="{ED4B0DC3-CCD9-40EC-B7F9-6C68307C805A}" presName="textRect" presStyleLbl="revTx" presStyleIdx="4" presStyleCnt="6">
        <dgm:presLayoutVars>
          <dgm:bulletEnabled val="1"/>
        </dgm:presLayoutVars>
      </dgm:prSet>
      <dgm:spPr/>
    </dgm:pt>
    <dgm:pt modelId="{08352B35-DE97-44A4-B48F-1B4DCA59497D}" type="pres">
      <dgm:prSet presAssocID="{6CB4B2AD-080D-4991-BF2F-3CD6B7618939}" presName="sibTrans" presStyleLbl="sibTrans2D1" presStyleIdx="0" presStyleCnt="0"/>
      <dgm:spPr/>
    </dgm:pt>
    <dgm:pt modelId="{A420017C-2B8E-46B1-BE85-5A051D18A7AA}" type="pres">
      <dgm:prSet presAssocID="{AC16ADD4-6F56-408C-88AE-C53A85AA9E4C}" presName="compNode" presStyleCnt="0"/>
      <dgm:spPr/>
    </dgm:pt>
    <dgm:pt modelId="{C9B613E0-1982-4AF0-85A6-63919EB9E0F3}" type="pres">
      <dgm:prSet presAssocID="{AC16ADD4-6F56-408C-88AE-C53A85AA9E4C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42F795F-8E06-4CFB-83A2-9EF2EE884DFF}" type="pres">
      <dgm:prSet presAssocID="{AC16ADD4-6F56-408C-88AE-C53A85AA9E4C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8EE8600D-9530-4F27-846E-89ABA9A3F167}" type="presOf" srcId="{6CB4B2AD-080D-4991-BF2F-3CD6B7618939}" destId="{08352B35-DE97-44A4-B48F-1B4DCA59497D}" srcOrd="0" destOrd="0" presId="urn:microsoft.com/office/officeart/2005/8/layout/pList1#1"/>
    <dgm:cxn modelId="{72D9461A-0941-4F86-8490-5C9B1209A27A}" srcId="{9B9622AD-E223-4A37-AE1B-7226BCCD0389}" destId="{DF2FF7ED-2C7D-4F69-9B6F-78CDC389DB59}" srcOrd="2" destOrd="0" parTransId="{B375195A-1F9C-463E-BF2D-61305F23910C}" sibTransId="{24616C15-44D0-445C-9F5A-4D782190639C}"/>
    <dgm:cxn modelId="{3511192C-1B55-428D-BEC2-F1B4BFA88EEB}" srcId="{9B9622AD-E223-4A37-AE1B-7226BCCD0389}" destId="{93D84F87-E176-43A3-87AE-5FB0C4C55255}" srcOrd="1" destOrd="0" parTransId="{D62A356B-F696-4A46-9191-E38CE4F60D07}" sibTransId="{8BCD571A-2A53-4FB7-9CD5-1DCEF37E442B}"/>
    <dgm:cxn modelId="{E837A33A-970D-4C36-BAD2-C132B1CC38A3}" type="presOf" srcId="{8BCD571A-2A53-4FB7-9CD5-1DCEF37E442B}" destId="{1CEE483D-7358-49B2-90B9-FD21A9619BC0}" srcOrd="0" destOrd="0" presId="urn:microsoft.com/office/officeart/2005/8/layout/pList1#1"/>
    <dgm:cxn modelId="{15DD7F3F-D567-49DF-AD84-FE34A5D5F9C9}" srcId="{9B9622AD-E223-4A37-AE1B-7226BCCD0389}" destId="{C504A436-3AB0-4FBA-98C1-35AA8F26C8FE}" srcOrd="3" destOrd="0" parTransId="{EC2B5428-DCD1-438F-8015-F20DE47B14B9}" sibTransId="{8DC8FF7F-7E72-4EE9-A73E-3B5787AFD1F6}"/>
    <dgm:cxn modelId="{8B199C62-1DB3-484A-B5AC-7134B216070B}" type="presOf" srcId="{DF2FF7ED-2C7D-4F69-9B6F-78CDC389DB59}" destId="{C7685F7B-2FB0-40B5-A471-012D68B5DAD8}" srcOrd="0" destOrd="0" presId="urn:microsoft.com/office/officeart/2005/8/layout/pList1#1"/>
    <dgm:cxn modelId="{EADFE768-CF1B-49A6-96BF-983C9C534066}" type="presOf" srcId="{24616C15-44D0-445C-9F5A-4D782190639C}" destId="{A62B5C3D-F87F-4E62-8512-069319B3062E}" srcOrd="0" destOrd="0" presId="urn:microsoft.com/office/officeart/2005/8/layout/pList1#1"/>
    <dgm:cxn modelId="{05098849-1040-4460-AFF3-64BF5CB98DD1}" type="presOf" srcId="{AC16ADD4-6F56-408C-88AE-C53A85AA9E4C}" destId="{742F795F-8E06-4CFB-83A2-9EF2EE884DFF}" srcOrd="0" destOrd="0" presId="urn:microsoft.com/office/officeart/2005/8/layout/pList1#1"/>
    <dgm:cxn modelId="{860F7352-F455-4429-A63E-FF75066CEAEE}" srcId="{9B9622AD-E223-4A37-AE1B-7226BCCD0389}" destId="{7F8AFC5A-E203-4A2A-B0FE-DAD122427C2F}" srcOrd="0" destOrd="0" parTransId="{C8D0DC56-A224-4C31-A9A8-15529AEE2CC0}" sibTransId="{25857471-5253-4F47-9739-F1BA604E09C3}"/>
    <dgm:cxn modelId="{FB899756-F41B-4873-A42C-C592F414C043}" type="presOf" srcId="{93D84F87-E176-43A3-87AE-5FB0C4C55255}" destId="{A632BEB0-1128-402C-A277-9A483E1BEE23}" srcOrd="0" destOrd="0" presId="urn:microsoft.com/office/officeart/2005/8/layout/pList1#1"/>
    <dgm:cxn modelId="{C143EA80-D031-4319-B887-6A26C3DDC42C}" type="presOf" srcId="{C504A436-3AB0-4FBA-98C1-35AA8F26C8FE}" destId="{CC2D39BF-76E6-461B-86E3-414C680A5535}" srcOrd="0" destOrd="0" presId="urn:microsoft.com/office/officeart/2005/8/layout/pList1#1"/>
    <dgm:cxn modelId="{05844889-3F4F-4851-8B75-5F86766BFA01}" type="presOf" srcId="{ED4B0DC3-CCD9-40EC-B7F9-6C68307C805A}" destId="{B7629745-32AB-46B1-8DBE-551C755C008B}" srcOrd="0" destOrd="0" presId="urn:microsoft.com/office/officeart/2005/8/layout/pList1#1"/>
    <dgm:cxn modelId="{BEA8C6D3-D1E2-48B8-A13C-313755B231AD}" srcId="{9B9622AD-E223-4A37-AE1B-7226BCCD0389}" destId="{ED4B0DC3-CCD9-40EC-B7F9-6C68307C805A}" srcOrd="4" destOrd="0" parTransId="{3E76AA75-E3F2-4BF4-8922-22A20B67C168}" sibTransId="{6CB4B2AD-080D-4991-BF2F-3CD6B7618939}"/>
    <dgm:cxn modelId="{F9CBB5D5-D03F-445C-867D-71A0A2FFD02E}" type="presOf" srcId="{25857471-5253-4F47-9739-F1BA604E09C3}" destId="{8932C31C-E40E-4F03-953A-FB951082A7AC}" srcOrd="0" destOrd="0" presId="urn:microsoft.com/office/officeart/2005/8/layout/pList1#1"/>
    <dgm:cxn modelId="{8D6B45F2-EFAE-4870-BC40-82D9FF388BC5}" type="presOf" srcId="{8DC8FF7F-7E72-4EE9-A73E-3B5787AFD1F6}" destId="{0B383DFC-15A4-479B-A9DA-70382DCBB426}" srcOrd="0" destOrd="0" presId="urn:microsoft.com/office/officeart/2005/8/layout/pList1#1"/>
    <dgm:cxn modelId="{99372EF8-64FF-4443-8928-BBE7CCD39EB4}" srcId="{9B9622AD-E223-4A37-AE1B-7226BCCD0389}" destId="{AC16ADD4-6F56-408C-88AE-C53A85AA9E4C}" srcOrd="5" destOrd="0" parTransId="{D8A21C79-715E-4E0B-9B92-69C208E9E3B7}" sibTransId="{7F2048F0-76E1-4820-9705-A05C63653D55}"/>
    <dgm:cxn modelId="{F32255FC-1571-43BC-A6B9-38EE73D02721}" type="presOf" srcId="{9B9622AD-E223-4A37-AE1B-7226BCCD0389}" destId="{5E21FDBF-6064-45DE-BE30-EBF4A894BEE6}" srcOrd="0" destOrd="0" presId="urn:microsoft.com/office/officeart/2005/8/layout/pList1#1"/>
    <dgm:cxn modelId="{FE27B9FC-40A6-465B-A15E-6FBA9D4FDF8D}" type="presOf" srcId="{7F8AFC5A-E203-4A2A-B0FE-DAD122427C2F}" destId="{6609A93F-6A55-44BF-9AA1-7355A5E79DE3}" srcOrd="0" destOrd="0" presId="urn:microsoft.com/office/officeart/2005/8/layout/pList1#1"/>
    <dgm:cxn modelId="{47CEA4EB-8FAE-49A8-871E-C3F42729A274}" type="presParOf" srcId="{5E21FDBF-6064-45DE-BE30-EBF4A894BEE6}" destId="{19C7FB89-89E3-496E-A010-1A731487B3FC}" srcOrd="0" destOrd="0" presId="urn:microsoft.com/office/officeart/2005/8/layout/pList1#1"/>
    <dgm:cxn modelId="{377301C0-B874-4944-9F7D-CD2192478A91}" type="presParOf" srcId="{19C7FB89-89E3-496E-A010-1A731487B3FC}" destId="{CF004529-440D-4BDB-8D0F-065A6E2B8BF2}" srcOrd="0" destOrd="0" presId="urn:microsoft.com/office/officeart/2005/8/layout/pList1#1"/>
    <dgm:cxn modelId="{8EE39AC9-0B86-4D9D-A5BA-B0EEC8B1AC83}" type="presParOf" srcId="{19C7FB89-89E3-496E-A010-1A731487B3FC}" destId="{6609A93F-6A55-44BF-9AA1-7355A5E79DE3}" srcOrd="1" destOrd="0" presId="urn:microsoft.com/office/officeart/2005/8/layout/pList1#1"/>
    <dgm:cxn modelId="{3EEB1040-AD96-4CB4-AB1B-C0C67C17CDB4}" type="presParOf" srcId="{5E21FDBF-6064-45DE-BE30-EBF4A894BEE6}" destId="{8932C31C-E40E-4F03-953A-FB951082A7AC}" srcOrd="1" destOrd="0" presId="urn:microsoft.com/office/officeart/2005/8/layout/pList1#1"/>
    <dgm:cxn modelId="{A3432851-6563-4DF4-A53C-86C2380497E4}" type="presParOf" srcId="{5E21FDBF-6064-45DE-BE30-EBF4A894BEE6}" destId="{DBE7EC14-3F28-4F6D-9A03-571CA4EC4174}" srcOrd="2" destOrd="0" presId="urn:microsoft.com/office/officeart/2005/8/layout/pList1#1"/>
    <dgm:cxn modelId="{A2679ABD-53E9-4F42-9C78-5A0E52202B78}" type="presParOf" srcId="{DBE7EC14-3F28-4F6D-9A03-571CA4EC4174}" destId="{F5599669-FED2-496E-A42C-1869A4910F1C}" srcOrd="0" destOrd="0" presId="urn:microsoft.com/office/officeart/2005/8/layout/pList1#1"/>
    <dgm:cxn modelId="{ED0FF40D-B9C9-421A-9949-1342E495E35A}" type="presParOf" srcId="{DBE7EC14-3F28-4F6D-9A03-571CA4EC4174}" destId="{A632BEB0-1128-402C-A277-9A483E1BEE23}" srcOrd="1" destOrd="0" presId="urn:microsoft.com/office/officeart/2005/8/layout/pList1#1"/>
    <dgm:cxn modelId="{BA7930C0-B96C-4C7B-AF96-89F540E876A9}" type="presParOf" srcId="{5E21FDBF-6064-45DE-BE30-EBF4A894BEE6}" destId="{1CEE483D-7358-49B2-90B9-FD21A9619BC0}" srcOrd="3" destOrd="0" presId="urn:microsoft.com/office/officeart/2005/8/layout/pList1#1"/>
    <dgm:cxn modelId="{DEC3CC93-2980-40D4-815B-B1A70EAEBC33}" type="presParOf" srcId="{5E21FDBF-6064-45DE-BE30-EBF4A894BEE6}" destId="{9360A925-C7F1-4610-8A97-97678E4A378B}" srcOrd="4" destOrd="0" presId="urn:microsoft.com/office/officeart/2005/8/layout/pList1#1"/>
    <dgm:cxn modelId="{51ABCE2C-71FE-47F6-89AE-9A2224720FB5}" type="presParOf" srcId="{9360A925-C7F1-4610-8A97-97678E4A378B}" destId="{33E80F1B-0924-44BA-B661-E18C61147FC5}" srcOrd="0" destOrd="0" presId="urn:microsoft.com/office/officeart/2005/8/layout/pList1#1"/>
    <dgm:cxn modelId="{1F139407-B32C-4417-A98F-AE10F032D64E}" type="presParOf" srcId="{9360A925-C7F1-4610-8A97-97678E4A378B}" destId="{C7685F7B-2FB0-40B5-A471-012D68B5DAD8}" srcOrd="1" destOrd="0" presId="urn:microsoft.com/office/officeart/2005/8/layout/pList1#1"/>
    <dgm:cxn modelId="{F19E03BE-3D3C-4469-81DB-677BFE89764F}" type="presParOf" srcId="{5E21FDBF-6064-45DE-BE30-EBF4A894BEE6}" destId="{A62B5C3D-F87F-4E62-8512-069319B3062E}" srcOrd="5" destOrd="0" presId="urn:microsoft.com/office/officeart/2005/8/layout/pList1#1"/>
    <dgm:cxn modelId="{69379DAF-71B5-4060-A4B1-BE3E499B1BE7}" type="presParOf" srcId="{5E21FDBF-6064-45DE-BE30-EBF4A894BEE6}" destId="{C51FD569-F5AA-4CAF-9D69-6E78D9BBED9C}" srcOrd="6" destOrd="0" presId="urn:microsoft.com/office/officeart/2005/8/layout/pList1#1"/>
    <dgm:cxn modelId="{6173B616-E3B9-4DA9-8DC4-6B5BDB970244}" type="presParOf" srcId="{C51FD569-F5AA-4CAF-9D69-6E78D9BBED9C}" destId="{CF8BC88D-D488-4AF9-A71F-615B9278EA21}" srcOrd="0" destOrd="0" presId="urn:microsoft.com/office/officeart/2005/8/layout/pList1#1"/>
    <dgm:cxn modelId="{F0164321-9ED9-431E-9B61-EAE516853D10}" type="presParOf" srcId="{C51FD569-F5AA-4CAF-9D69-6E78D9BBED9C}" destId="{CC2D39BF-76E6-461B-86E3-414C680A5535}" srcOrd="1" destOrd="0" presId="urn:microsoft.com/office/officeart/2005/8/layout/pList1#1"/>
    <dgm:cxn modelId="{87AC7B5F-3AEB-44CC-B1F5-E1708D9DFFC9}" type="presParOf" srcId="{5E21FDBF-6064-45DE-BE30-EBF4A894BEE6}" destId="{0B383DFC-15A4-479B-A9DA-70382DCBB426}" srcOrd="7" destOrd="0" presId="urn:microsoft.com/office/officeart/2005/8/layout/pList1#1"/>
    <dgm:cxn modelId="{FB65844C-F384-4CB8-8406-858A66E541F5}" type="presParOf" srcId="{5E21FDBF-6064-45DE-BE30-EBF4A894BEE6}" destId="{3AF431B1-941F-45C2-9E49-DAF3551A2AA5}" srcOrd="8" destOrd="0" presId="urn:microsoft.com/office/officeart/2005/8/layout/pList1#1"/>
    <dgm:cxn modelId="{8BC3E19E-B62A-41F1-82D9-E5AFEC13F3D0}" type="presParOf" srcId="{3AF431B1-941F-45C2-9E49-DAF3551A2AA5}" destId="{90602D65-CF9B-49A1-B13D-2653F2958BB1}" srcOrd="0" destOrd="0" presId="urn:microsoft.com/office/officeart/2005/8/layout/pList1#1"/>
    <dgm:cxn modelId="{B30D1910-3300-4B8F-8363-C24F4177E932}" type="presParOf" srcId="{3AF431B1-941F-45C2-9E49-DAF3551A2AA5}" destId="{B7629745-32AB-46B1-8DBE-551C755C008B}" srcOrd="1" destOrd="0" presId="urn:microsoft.com/office/officeart/2005/8/layout/pList1#1"/>
    <dgm:cxn modelId="{7C821546-656C-413E-84E8-620286D73249}" type="presParOf" srcId="{5E21FDBF-6064-45DE-BE30-EBF4A894BEE6}" destId="{08352B35-DE97-44A4-B48F-1B4DCA59497D}" srcOrd="9" destOrd="0" presId="urn:microsoft.com/office/officeart/2005/8/layout/pList1#1"/>
    <dgm:cxn modelId="{20D188EA-8777-4816-863D-2E5D989CC1FA}" type="presParOf" srcId="{5E21FDBF-6064-45DE-BE30-EBF4A894BEE6}" destId="{A420017C-2B8E-46B1-BE85-5A051D18A7AA}" srcOrd="10" destOrd="0" presId="urn:microsoft.com/office/officeart/2005/8/layout/pList1#1"/>
    <dgm:cxn modelId="{20CDDE58-7BCF-48DF-A789-BCEFD5689A26}" type="presParOf" srcId="{A420017C-2B8E-46B1-BE85-5A051D18A7AA}" destId="{C9B613E0-1982-4AF0-85A6-63919EB9E0F3}" srcOrd="0" destOrd="0" presId="urn:microsoft.com/office/officeart/2005/8/layout/pList1#1"/>
    <dgm:cxn modelId="{9EFB73E8-52F0-4C76-9A63-2A33D0530704}" type="presParOf" srcId="{A420017C-2B8E-46B1-BE85-5A051D18A7AA}" destId="{742F795F-8E06-4CFB-83A2-9EF2EE884DF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38FA18-5E1F-45AF-8147-9E454573DCA8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D41716F-7B81-473A-8707-2DA6D11F8D6F}">
      <dgm:prSet phldrT="[Text]" custT="1"/>
      <dgm:spPr/>
      <dgm:t>
        <a:bodyPr/>
        <a:lstStyle/>
        <a:p>
          <a:r>
            <a:rPr lang="de-DE" sz="1400" dirty="0">
              <a:solidFill>
                <a:srgbClr val="002060"/>
              </a:solidFill>
            </a:rPr>
            <a:t>Linear Models</a:t>
          </a:r>
        </a:p>
      </dgm:t>
    </dgm:pt>
    <dgm:pt modelId="{B9424983-8054-47E3-8F5B-2F657FABF50C}" type="parTrans" cxnId="{E3A8842F-F85C-46DF-8E75-4DB236EDE330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0B349CAF-A490-4565-BE6D-22814B06334A}" type="sibTrans" cxnId="{E3A8842F-F85C-46DF-8E75-4DB236EDE330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BC454E12-491D-4B6A-971C-2FD7923C8206}">
      <dgm:prSet phldrT="[Text]" custT="1"/>
      <dgm:spPr/>
      <dgm:t>
        <a:bodyPr/>
        <a:lstStyle/>
        <a:p>
          <a:r>
            <a:rPr lang="de-DE" sz="1400" dirty="0">
              <a:solidFill>
                <a:srgbClr val="002060"/>
              </a:solidFill>
            </a:rPr>
            <a:t>Statistical Tests</a:t>
          </a:r>
        </a:p>
      </dgm:t>
    </dgm:pt>
    <dgm:pt modelId="{56B2309D-96BA-4E95-9529-EAD895EE3A7D}" type="parTrans" cxnId="{9854282F-DE5E-429B-A57A-4C8588119489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454589FC-B351-455D-AB9C-1871A16DE2EA}" type="sibTrans" cxnId="{9854282F-DE5E-429B-A57A-4C8588119489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6F06E6C9-77FC-40D7-9657-7166AAE01E77}">
      <dgm:prSet phldrT="[Text]" custT="1"/>
      <dgm:spPr/>
      <dgm:t>
        <a:bodyPr/>
        <a:lstStyle/>
        <a:p>
          <a:r>
            <a:rPr lang="de-DE" sz="1400" dirty="0" err="1">
              <a:solidFill>
                <a:srgbClr val="002060"/>
              </a:solidFill>
            </a:rPr>
            <a:t>Inference</a:t>
          </a:r>
          <a:endParaRPr lang="de-DE" sz="1400" dirty="0">
            <a:solidFill>
              <a:srgbClr val="002060"/>
            </a:solidFill>
          </a:endParaRPr>
        </a:p>
      </dgm:t>
    </dgm:pt>
    <dgm:pt modelId="{4E81505E-57A0-48C3-A0E3-797D46652F09}" type="parTrans" cxnId="{0F62E622-3333-4253-BBEB-B338B039D0D0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F3B7A35E-35DB-4E50-B10C-4F9905E4B5F9}" type="sibTrans" cxnId="{0F62E622-3333-4253-BBEB-B338B039D0D0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FD4EE085-A38B-440F-B222-27F877294072}">
      <dgm:prSet phldrT="[Text]" custT="1"/>
      <dgm:spPr/>
      <dgm:t>
        <a:bodyPr/>
        <a:lstStyle/>
        <a:p>
          <a:r>
            <a:rPr lang="de-DE" sz="1400" dirty="0">
              <a:solidFill>
                <a:srgbClr val="002060"/>
              </a:solidFill>
            </a:rPr>
            <a:t>Time Series Analysis</a:t>
          </a:r>
        </a:p>
      </dgm:t>
    </dgm:pt>
    <dgm:pt modelId="{4A75535C-5E8F-4826-84F4-A723068E7DB5}" type="parTrans" cxnId="{03A784D5-C790-4018-8C4C-A8EFFE69435D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F2443A86-9F0A-4CB2-9FA0-1B8AC376617D}" type="sibTrans" cxnId="{03A784D5-C790-4018-8C4C-A8EFFE69435D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1F35AF70-57CE-487B-9182-B635EFE69310}">
      <dgm:prSet phldrT="[Text]" custT="1"/>
      <dgm:spPr/>
      <dgm:t>
        <a:bodyPr/>
        <a:lstStyle/>
        <a:p>
          <a:r>
            <a:rPr lang="de-DE" sz="1400" dirty="0" err="1">
              <a:solidFill>
                <a:srgbClr val="002060"/>
              </a:solidFill>
            </a:rPr>
            <a:t>Machine</a:t>
          </a:r>
          <a:r>
            <a:rPr lang="de-DE" sz="1400" dirty="0">
              <a:solidFill>
                <a:srgbClr val="002060"/>
              </a:solidFill>
            </a:rPr>
            <a:t> Learning</a:t>
          </a:r>
        </a:p>
      </dgm:t>
    </dgm:pt>
    <dgm:pt modelId="{522CECDD-7918-4E05-BD04-18BCBAB46F97}" type="parTrans" cxnId="{A3A1F6BE-088A-4E80-BFB4-8284D597ED4F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4A07BCB1-CEF3-4635-A189-16732322E171}" type="sibTrans" cxnId="{A3A1F6BE-088A-4E80-BFB4-8284D597ED4F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58EE712F-8916-4A97-A2D7-F3C512D19457}" type="pres">
      <dgm:prSet presAssocID="{2838FA18-5E1F-45AF-8147-9E454573DCA8}" presName="Name0" presStyleCnt="0">
        <dgm:presLayoutVars>
          <dgm:dir/>
          <dgm:resizeHandles val="exact"/>
        </dgm:presLayoutVars>
      </dgm:prSet>
      <dgm:spPr/>
    </dgm:pt>
    <dgm:pt modelId="{525C4AB1-5056-4EBF-A9D9-62223CE7AAE5}" type="pres">
      <dgm:prSet presAssocID="{6D41716F-7B81-473A-8707-2DA6D11F8D6F}" presName="compNode" presStyleCnt="0"/>
      <dgm:spPr/>
    </dgm:pt>
    <dgm:pt modelId="{FEAFC8E1-D584-4149-AD88-4F583C1F4626}" type="pres">
      <dgm:prSet presAssocID="{6D41716F-7B81-473A-8707-2DA6D11F8D6F}" presName="pict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9BD5A04-E03E-4904-8710-ACD030A1E9E3}" type="pres">
      <dgm:prSet presAssocID="{6D41716F-7B81-473A-8707-2DA6D11F8D6F}" presName="textRect" presStyleLbl="revTx" presStyleIdx="0" presStyleCnt="5">
        <dgm:presLayoutVars>
          <dgm:bulletEnabled val="1"/>
        </dgm:presLayoutVars>
      </dgm:prSet>
      <dgm:spPr/>
    </dgm:pt>
    <dgm:pt modelId="{090B5068-0B3A-4F8D-A90F-A34F7EF2E809}" type="pres">
      <dgm:prSet presAssocID="{0B349CAF-A490-4565-BE6D-22814B06334A}" presName="sibTrans" presStyleLbl="sibTrans2D1" presStyleIdx="0" presStyleCnt="0"/>
      <dgm:spPr/>
    </dgm:pt>
    <dgm:pt modelId="{FC32EFBC-3019-4315-B201-FDE2B0EFD69C}" type="pres">
      <dgm:prSet presAssocID="{BC454E12-491D-4B6A-971C-2FD7923C8206}" presName="compNode" presStyleCnt="0"/>
      <dgm:spPr/>
    </dgm:pt>
    <dgm:pt modelId="{A95CFAD5-A676-4259-A0DD-B37B1EA04512}" type="pres">
      <dgm:prSet presAssocID="{BC454E12-491D-4B6A-971C-2FD7923C8206}" presName="pictRect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378FE47-4EA7-47DD-80AB-3EBAB183C6A8}" type="pres">
      <dgm:prSet presAssocID="{BC454E12-491D-4B6A-971C-2FD7923C8206}" presName="textRect" presStyleLbl="revTx" presStyleIdx="1" presStyleCnt="5">
        <dgm:presLayoutVars>
          <dgm:bulletEnabled val="1"/>
        </dgm:presLayoutVars>
      </dgm:prSet>
      <dgm:spPr/>
    </dgm:pt>
    <dgm:pt modelId="{4E2A9D2A-A6E0-4DD1-B1D0-3D762457FC8C}" type="pres">
      <dgm:prSet presAssocID="{454589FC-B351-455D-AB9C-1871A16DE2EA}" presName="sibTrans" presStyleLbl="sibTrans2D1" presStyleIdx="0" presStyleCnt="0"/>
      <dgm:spPr/>
    </dgm:pt>
    <dgm:pt modelId="{588F4996-15C5-4AB3-B049-501AB6E30B5F}" type="pres">
      <dgm:prSet presAssocID="{6F06E6C9-77FC-40D7-9657-7166AAE01E77}" presName="compNode" presStyleCnt="0"/>
      <dgm:spPr/>
    </dgm:pt>
    <dgm:pt modelId="{1FF40898-1FC9-41EE-BAD5-974613524FC3}" type="pres">
      <dgm:prSet presAssocID="{6F06E6C9-77FC-40D7-9657-7166AAE01E77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DE286919-69B0-41A1-BDAA-F855697BD855}" type="pres">
      <dgm:prSet presAssocID="{6F06E6C9-77FC-40D7-9657-7166AAE01E77}" presName="textRect" presStyleLbl="revTx" presStyleIdx="2" presStyleCnt="5">
        <dgm:presLayoutVars>
          <dgm:bulletEnabled val="1"/>
        </dgm:presLayoutVars>
      </dgm:prSet>
      <dgm:spPr/>
    </dgm:pt>
    <dgm:pt modelId="{BDA5BAFB-63FA-4550-85B5-636CF2A2D2EA}" type="pres">
      <dgm:prSet presAssocID="{F3B7A35E-35DB-4E50-B10C-4F9905E4B5F9}" presName="sibTrans" presStyleLbl="sibTrans2D1" presStyleIdx="0" presStyleCnt="0"/>
      <dgm:spPr/>
    </dgm:pt>
    <dgm:pt modelId="{D8B441F7-BF19-42BB-9106-FBD8C53A823D}" type="pres">
      <dgm:prSet presAssocID="{FD4EE085-A38B-440F-B222-27F877294072}" presName="compNode" presStyleCnt="0"/>
      <dgm:spPr/>
    </dgm:pt>
    <dgm:pt modelId="{9FDAADF0-4E5C-4640-B98C-504EF2656E73}" type="pres">
      <dgm:prSet presAssocID="{FD4EE085-A38B-440F-B222-27F877294072}" presName="pictRect" presStyleLbl="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D12982-E083-497F-AAD3-7E1881223B4D}" type="pres">
      <dgm:prSet presAssocID="{FD4EE085-A38B-440F-B222-27F877294072}" presName="textRect" presStyleLbl="revTx" presStyleIdx="3" presStyleCnt="5">
        <dgm:presLayoutVars>
          <dgm:bulletEnabled val="1"/>
        </dgm:presLayoutVars>
      </dgm:prSet>
      <dgm:spPr/>
    </dgm:pt>
    <dgm:pt modelId="{CC58F2E2-C071-4483-BAB9-9486F0808360}" type="pres">
      <dgm:prSet presAssocID="{F2443A86-9F0A-4CB2-9FA0-1B8AC376617D}" presName="sibTrans" presStyleLbl="sibTrans2D1" presStyleIdx="0" presStyleCnt="0"/>
      <dgm:spPr/>
    </dgm:pt>
    <dgm:pt modelId="{35F1BF25-3859-4155-B7F0-F8C517E2243D}" type="pres">
      <dgm:prSet presAssocID="{1F35AF70-57CE-487B-9182-B635EFE69310}" presName="compNode" presStyleCnt="0"/>
      <dgm:spPr/>
    </dgm:pt>
    <dgm:pt modelId="{32F921F4-1139-41DF-8CAA-0AC10EAE5E95}" type="pres">
      <dgm:prSet presAssocID="{1F35AF70-57CE-487B-9182-B635EFE69310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8D4CD21-288F-41AA-944B-91B45CC0B833}" type="pres">
      <dgm:prSet presAssocID="{1F35AF70-57CE-487B-9182-B635EFE69310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086FD101-048D-4208-AC21-55D9AA6262F5}" type="presOf" srcId="{1F35AF70-57CE-487B-9182-B635EFE69310}" destId="{48D4CD21-288F-41AA-944B-91B45CC0B833}" srcOrd="0" destOrd="0" presId="urn:microsoft.com/office/officeart/2005/8/layout/pList1#3"/>
    <dgm:cxn modelId="{847A1C10-8936-4381-B753-AD035F5C8559}" type="presOf" srcId="{0B349CAF-A490-4565-BE6D-22814B06334A}" destId="{090B5068-0B3A-4F8D-A90F-A34F7EF2E809}" srcOrd="0" destOrd="0" presId="urn:microsoft.com/office/officeart/2005/8/layout/pList1#3"/>
    <dgm:cxn modelId="{95E7EA1A-0D56-4510-B3F7-00EAB72EBCE6}" type="presOf" srcId="{F3B7A35E-35DB-4E50-B10C-4F9905E4B5F9}" destId="{BDA5BAFB-63FA-4550-85B5-636CF2A2D2EA}" srcOrd="0" destOrd="0" presId="urn:microsoft.com/office/officeart/2005/8/layout/pList1#3"/>
    <dgm:cxn modelId="{0F62E622-3333-4253-BBEB-B338B039D0D0}" srcId="{2838FA18-5E1F-45AF-8147-9E454573DCA8}" destId="{6F06E6C9-77FC-40D7-9657-7166AAE01E77}" srcOrd="2" destOrd="0" parTransId="{4E81505E-57A0-48C3-A0E3-797D46652F09}" sibTransId="{F3B7A35E-35DB-4E50-B10C-4F9905E4B5F9}"/>
    <dgm:cxn modelId="{F0DDE825-C77E-48C4-BE97-DB48EFD3CF0E}" type="presOf" srcId="{FD4EE085-A38B-440F-B222-27F877294072}" destId="{A7D12982-E083-497F-AAD3-7E1881223B4D}" srcOrd="0" destOrd="0" presId="urn:microsoft.com/office/officeart/2005/8/layout/pList1#3"/>
    <dgm:cxn modelId="{9854282F-DE5E-429B-A57A-4C8588119489}" srcId="{2838FA18-5E1F-45AF-8147-9E454573DCA8}" destId="{BC454E12-491D-4B6A-971C-2FD7923C8206}" srcOrd="1" destOrd="0" parTransId="{56B2309D-96BA-4E95-9529-EAD895EE3A7D}" sibTransId="{454589FC-B351-455D-AB9C-1871A16DE2EA}"/>
    <dgm:cxn modelId="{E3A8842F-F85C-46DF-8E75-4DB236EDE330}" srcId="{2838FA18-5E1F-45AF-8147-9E454573DCA8}" destId="{6D41716F-7B81-473A-8707-2DA6D11F8D6F}" srcOrd="0" destOrd="0" parTransId="{B9424983-8054-47E3-8F5B-2F657FABF50C}" sibTransId="{0B349CAF-A490-4565-BE6D-22814B06334A}"/>
    <dgm:cxn modelId="{9FF62962-0EEF-4E32-A5BA-ECA4DF783D3F}" type="presOf" srcId="{454589FC-B351-455D-AB9C-1871A16DE2EA}" destId="{4E2A9D2A-A6E0-4DD1-B1D0-3D762457FC8C}" srcOrd="0" destOrd="0" presId="urn:microsoft.com/office/officeart/2005/8/layout/pList1#3"/>
    <dgm:cxn modelId="{58BA036B-05EA-4542-B581-4D7578722F19}" type="presOf" srcId="{F2443A86-9F0A-4CB2-9FA0-1B8AC376617D}" destId="{CC58F2E2-C071-4483-BAB9-9486F0808360}" srcOrd="0" destOrd="0" presId="urn:microsoft.com/office/officeart/2005/8/layout/pList1#3"/>
    <dgm:cxn modelId="{4BD9E14D-0655-44B4-AF95-4819A5C8898B}" type="presOf" srcId="{6F06E6C9-77FC-40D7-9657-7166AAE01E77}" destId="{DE286919-69B0-41A1-BDAA-F855697BD855}" srcOrd="0" destOrd="0" presId="urn:microsoft.com/office/officeart/2005/8/layout/pList1#3"/>
    <dgm:cxn modelId="{0DAB8EA0-3C72-4743-AAF2-16297DFBF0D1}" type="presOf" srcId="{6D41716F-7B81-473A-8707-2DA6D11F8D6F}" destId="{29BD5A04-E03E-4904-8710-ACD030A1E9E3}" srcOrd="0" destOrd="0" presId="urn:microsoft.com/office/officeart/2005/8/layout/pList1#3"/>
    <dgm:cxn modelId="{E64A72BE-4A77-44D4-9E93-24C675768128}" type="presOf" srcId="{2838FA18-5E1F-45AF-8147-9E454573DCA8}" destId="{58EE712F-8916-4A97-A2D7-F3C512D19457}" srcOrd="0" destOrd="0" presId="urn:microsoft.com/office/officeart/2005/8/layout/pList1#3"/>
    <dgm:cxn modelId="{A3A1F6BE-088A-4E80-BFB4-8284D597ED4F}" srcId="{2838FA18-5E1F-45AF-8147-9E454573DCA8}" destId="{1F35AF70-57CE-487B-9182-B635EFE69310}" srcOrd="4" destOrd="0" parTransId="{522CECDD-7918-4E05-BD04-18BCBAB46F97}" sibTransId="{4A07BCB1-CEF3-4635-A189-16732322E171}"/>
    <dgm:cxn modelId="{03A784D5-C790-4018-8C4C-A8EFFE69435D}" srcId="{2838FA18-5E1F-45AF-8147-9E454573DCA8}" destId="{FD4EE085-A38B-440F-B222-27F877294072}" srcOrd="3" destOrd="0" parTransId="{4A75535C-5E8F-4826-84F4-A723068E7DB5}" sibTransId="{F2443A86-9F0A-4CB2-9FA0-1B8AC376617D}"/>
    <dgm:cxn modelId="{A92981DF-6543-48E8-87D3-09EF8C4172BA}" type="presOf" srcId="{BC454E12-491D-4B6A-971C-2FD7923C8206}" destId="{7378FE47-4EA7-47DD-80AB-3EBAB183C6A8}" srcOrd="0" destOrd="0" presId="urn:microsoft.com/office/officeart/2005/8/layout/pList1#3"/>
    <dgm:cxn modelId="{F3B42368-1946-41CB-A6C5-2AD77675FDE4}" type="presParOf" srcId="{58EE712F-8916-4A97-A2D7-F3C512D19457}" destId="{525C4AB1-5056-4EBF-A9D9-62223CE7AAE5}" srcOrd="0" destOrd="0" presId="urn:microsoft.com/office/officeart/2005/8/layout/pList1#3"/>
    <dgm:cxn modelId="{8400D18F-F2EA-4202-ADAB-2448B7E9E9A8}" type="presParOf" srcId="{525C4AB1-5056-4EBF-A9D9-62223CE7AAE5}" destId="{FEAFC8E1-D584-4149-AD88-4F583C1F4626}" srcOrd="0" destOrd="0" presId="urn:microsoft.com/office/officeart/2005/8/layout/pList1#3"/>
    <dgm:cxn modelId="{132DCF97-FED9-4CC2-BD26-9BCAAF508434}" type="presParOf" srcId="{525C4AB1-5056-4EBF-A9D9-62223CE7AAE5}" destId="{29BD5A04-E03E-4904-8710-ACD030A1E9E3}" srcOrd="1" destOrd="0" presId="urn:microsoft.com/office/officeart/2005/8/layout/pList1#3"/>
    <dgm:cxn modelId="{A203C805-151F-4515-908A-C5CCA6F268F6}" type="presParOf" srcId="{58EE712F-8916-4A97-A2D7-F3C512D19457}" destId="{090B5068-0B3A-4F8D-A90F-A34F7EF2E809}" srcOrd="1" destOrd="0" presId="urn:microsoft.com/office/officeart/2005/8/layout/pList1#3"/>
    <dgm:cxn modelId="{7917372F-F340-41BD-AAA0-09D86B84D1C2}" type="presParOf" srcId="{58EE712F-8916-4A97-A2D7-F3C512D19457}" destId="{FC32EFBC-3019-4315-B201-FDE2B0EFD69C}" srcOrd="2" destOrd="0" presId="urn:microsoft.com/office/officeart/2005/8/layout/pList1#3"/>
    <dgm:cxn modelId="{99F490EB-C0FE-4B58-9165-94005ECB3E88}" type="presParOf" srcId="{FC32EFBC-3019-4315-B201-FDE2B0EFD69C}" destId="{A95CFAD5-A676-4259-A0DD-B37B1EA04512}" srcOrd="0" destOrd="0" presId="urn:microsoft.com/office/officeart/2005/8/layout/pList1#3"/>
    <dgm:cxn modelId="{26538C9C-4411-401C-A9ED-3E4CF99C6633}" type="presParOf" srcId="{FC32EFBC-3019-4315-B201-FDE2B0EFD69C}" destId="{7378FE47-4EA7-47DD-80AB-3EBAB183C6A8}" srcOrd="1" destOrd="0" presId="urn:microsoft.com/office/officeart/2005/8/layout/pList1#3"/>
    <dgm:cxn modelId="{AB0A6A3D-2940-4F81-9249-60B46FB1E6B3}" type="presParOf" srcId="{58EE712F-8916-4A97-A2D7-F3C512D19457}" destId="{4E2A9D2A-A6E0-4DD1-B1D0-3D762457FC8C}" srcOrd="3" destOrd="0" presId="urn:microsoft.com/office/officeart/2005/8/layout/pList1#3"/>
    <dgm:cxn modelId="{AB027DA4-1054-4FCA-B3BA-59E48FDD4260}" type="presParOf" srcId="{58EE712F-8916-4A97-A2D7-F3C512D19457}" destId="{588F4996-15C5-4AB3-B049-501AB6E30B5F}" srcOrd="4" destOrd="0" presId="urn:microsoft.com/office/officeart/2005/8/layout/pList1#3"/>
    <dgm:cxn modelId="{29CE1915-B168-4B57-89E2-89289B789D7E}" type="presParOf" srcId="{588F4996-15C5-4AB3-B049-501AB6E30B5F}" destId="{1FF40898-1FC9-41EE-BAD5-974613524FC3}" srcOrd="0" destOrd="0" presId="urn:microsoft.com/office/officeart/2005/8/layout/pList1#3"/>
    <dgm:cxn modelId="{0AB46EDA-7B22-4377-84B0-7C4483F34307}" type="presParOf" srcId="{588F4996-15C5-4AB3-B049-501AB6E30B5F}" destId="{DE286919-69B0-41A1-BDAA-F855697BD855}" srcOrd="1" destOrd="0" presId="urn:microsoft.com/office/officeart/2005/8/layout/pList1#3"/>
    <dgm:cxn modelId="{6A117E17-4478-46A5-9F00-D19F6C0FE7D7}" type="presParOf" srcId="{58EE712F-8916-4A97-A2D7-F3C512D19457}" destId="{BDA5BAFB-63FA-4550-85B5-636CF2A2D2EA}" srcOrd="5" destOrd="0" presId="urn:microsoft.com/office/officeart/2005/8/layout/pList1#3"/>
    <dgm:cxn modelId="{85124E24-60B4-4876-B786-40A9E03F6805}" type="presParOf" srcId="{58EE712F-8916-4A97-A2D7-F3C512D19457}" destId="{D8B441F7-BF19-42BB-9106-FBD8C53A823D}" srcOrd="6" destOrd="0" presId="urn:microsoft.com/office/officeart/2005/8/layout/pList1#3"/>
    <dgm:cxn modelId="{BF74CE35-D7D9-4ABD-8E93-0FDA331DDEFC}" type="presParOf" srcId="{D8B441F7-BF19-42BB-9106-FBD8C53A823D}" destId="{9FDAADF0-4E5C-4640-B98C-504EF2656E73}" srcOrd="0" destOrd="0" presId="urn:microsoft.com/office/officeart/2005/8/layout/pList1#3"/>
    <dgm:cxn modelId="{561A96E1-AEAB-40F8-A7BD-41DB14CC55B7}" type="presParOf" srcId="{D8B441F7-BF19-42BB-9106-FBD8C53A823D}" destId="{A7D12982-E083-497F-AAD3-7E1881223B4D}" srcOrd="1" destOrd="0" presId="urn:microsoft.com/office/officeart/2005/8/layout/pList1#3"/>
    <dgm:cxn modelId="{FF267DFC-5FC1-4BBB-9E4E-687F60D580A6}" type="presParOf" srcId="{58EE712F-8916-4A97-A2D7-F3C512D19457}" destId="{CC58F2E2-C071-4483-BAB9-9486F0808360}" srcOrd="7" destOrd="0" presId="urn:microsoft.com/office/officeart/2005/8/layout/pList1#3"/>
    <dgm:cxn modelId="{B2152608-1119-4359-8BEC-A64D0921DE4A}" type="presParOf" srcId="{58EE712F-8916-4A97-A2D7-F3C512D19457}" destId="{35F1BF25-3859-4155-B7F0-F8C517E2243D}" srcOrd="8" destOrd="0" presId="urn:microsoft.com/office/officeart/2005/8/layout/pList1#3"/>
    <dgm:cxn modelId="{44AFF863-4E00-44CB-BAA6-1B35E66F844E}" type="presParOf" srcId="{35F1BF25-3859-4155-B7F0-F8C517E2243D}" destId="{32F921F4-1139-41DF-8CAA-0AC10EAE5E95}" srcOrd="0" destOrd="0" presId="urn:microsoft.com/office/officeart/2005/8/layout/pList1#3"/>
    <dgm:cxn modelId="{0028CE36-5094-48EA-9379-4DD8ED9AE514}" type="presParOf" srcId="{35F1BF25-3859-4155-B7F0-F8C517E2243D}" destId="{48D4CD21-288F-41AA-944B-91B45CC0B833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240FFA-7342-4C88-A77B-621C08E4C8C1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1941367-DE8A-4C83-8B6E-F3ADC72EAA1A}">
      <dgm:prSet phldrT="[Text]" custT="1"/>
      <dgm:spPr/>
      <dgm:t>
        <a:bodyPr/>
        <a:lstStyle/>
        <a:p>
          <a:r>
            <a:rPr lang="de-DE" sz="1400" dirty="0">
              <a:solidFill>
                <a:srgbClr val="002060"/>
              </a:solidFill>
            </a:rPr>
            <a:t>Intelligent Systems</a:t>
          </a:r>
        </a:p>
      </dgm:t>
    </dgm:pt>
    <dgm:pt modelId="{459A8EAE-DC02-4B7E-B9AF-0E11265135D5}" type="parTrans" cxnId="{CED61C8D-A0E5-4C06-9293-8DFEF1F7053E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C2D3D6A3-F454-4F7A-9BF7-00A964BD45CB}" type="sibTrans" cxnId="{CED61C8D-A0E5-4C06-9293-8DFEF1F7053E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D1CD2622-C9D5-49FA-A554-C21C055540B0}">
      <dgm:prSet phldrT="[Text]" custT="1"/>
      <dgm:spPr/>
      <dgm:t>
        <a:bodyPr/>
        <a:lstStyle/>
        <a:p>
          <a:r>
            <a:rPr lang="de-DE" sz="1400" dirty="0" err="1">
              <a:solidFill>
                <a:srgbClr val="002060"/>
              </a:solidFill>
            </a:rPr>
            <a:t>Robotics</a:t>
          </a:r>
          <a:endParaRPr lang="de-DE" sz="1400" dirty="0">
            <a:solidFill>
              <a:srgbClr val="002060"/>
            </a:solidFill>
          </a:endParaRPr>
        </a:p>
      </dgm:t>
    </dgm:pt>
    <dgm:pt modelId="{F35F295E-0B4B-45DC-88A5-624FD0A93CD3}" type="parTrans" cxnId="{5060E04A-FC45-4BAC-8D46-552D5F89D313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E4208D1E-2226-4EE3-BA7F-1BE407A67C45}" type="sibTrans" cxnId="{5060E04A-FC45-4BAC-8D46-552D5F89D313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6BCA68B3-57AF-4EE3-A817-E90B782176CC}">
      <dgm:prSet phldrT="[Text]" custT="1"/>
      <dgm:spPr/>
      <dgm:t>
        <a:bodyPr/>
        <a:lstStyle/>
        <a:p>
          <a:r>
            <a:rPr lang="de-DE" sz="1400" dirty="0">
              <a:solidFill>
                <a:srgbClr val="002060"/>
              </a:solidFill>
            </a:rPr>
            <a:t>Marketing</a:t>
          </a:r>
        </a:p>
      </dgm:t>
    </dgm:pt>
    <dgm:pt modelId="{21997D4E-CA95-4BB8-AB27-ADCDEB8F8B61}" type="parTrans" cxnId="{2DA2AC52-2FB9-46C0-8C17-2F52EC4957F5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A14C65C3-8745-4D9D-8084-FC0E8D9F895A}" type="sibTrans" cxnId="{2DA2AC52-2FB9-46C0-8C17-2F52EC4957F5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0281EEAA-56C0-4518-BC44-593102422AC0}">
      <dgm:prSet phldrT="[Text]" custT="1"/>
      <dgm:spPr/>
      <dgm:t>
        <a:bodyPr/>
        <a:lstStyle/>
        <a:p>
          <a:r>
            <a:rPr lang="de-DE" sz="1400" dirty="0" err="1">
              <a:solidFill>
                <a:srgbClr val="002060"/>
              </a:solidFill>
            </a:rPr>
            <a:t>Social</a:t>
          </a:r>
          <a:r>
            <a:rPr lang="de-DE" sz="1400" dirty="0">
              <a:solidFill>
                <a:srgbClr val="002060"/>
              </a:solidFill>
            </a:rPr>
            <a:t> Networks</a:t>
          </a:r>
        </a:p>
      </dgm:t>
    </dgm:pt>
    <dgm:pt modelId="{F8DB0A4E-CD2D-4023-B7E7-DE9DD5F08196}" type="parTrans" cxnId="{8EB50E7C-5205-46DC-9870-28ADBAAA86AF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6F700430-764B-4409-8CA8-42996B09B12E}" type="sibTrans" cxnId="{8EB50E7C-5205-46DC-9870-28ADBAAA86AF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53D030C4-7EAB-4C89-A8F1-3A755BE325C5}">
      <dgm:prSet phldrT="[Text]" custT="1"/>
      <dgm:spPr/>
      <dgm:t>
        <a:bodyPr/>
        <a:lstStyle/>
        <a:p>
          <a:r>
            <a:rPr lang="de-DE" sz="1400" dirty="0" err="1">
              <a:solidFill>
                <a:srgbClr val="002060"/>
              </a:solidFill>
            </a:rPr>
            <a:t>Medicine</a:t>
          </a:r>
          <a:endParaRPr lang="de-DE" sz="1400" dirty="0">
            <a:solidFill>
              <a:srgbClr val="002060"/>
            </a:solidFill>
          </a:endParaRPr>
        </a:p>
      </dgm:t>
    </dgm:pt>
    <dgm:pt modelId="{9FB50714-6001-41C4-9027-499D97E6ACFC}" type="parTrans" cxnId="{118D3EE3-9B55-443B-AD75-D14C2626B916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DFC817A6-6963-4076-8912-41DAC79DBD11}" type="sibTrans" cxnId="{118D3EE3-9B55-443B-AD75-D14C2626B916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0B69C495-562B-46E7-9E7F-4460F7FE7E63}">
      <dgm:prSet phldrT="[Text]" custT="1"/>
      <dgm:spPr/>
      <dgm:t>
        <a:bodyPr/>
        <a:lstStyle/>
        <a:p>
          <a:r>
            <a:rPr lang="de-DE" sz="1400" dirty="0" err="1">
              <a:solidFill>
                <a:srgbClr val="002060"/>
              </a:solidFill>
            </a:rPr>
            <a:t>Autonomous</a:t>
          </a:r>
          <a:r>
            <a:rPr lang="de-DE" sz="1400" dirty="0">
              <a:solidFill>
                <a:srgbClr val="002060"/>
              </a:solidFill>
            </a:rPr>
            <a:t> </a:t>
          </a:r>
          <a:r>
            <a:rPr lang="de-DE" sz="1400" dirty="0" err="1">
              <a:solidFill>
                <a:srgbClr val="002060"/>
              </a:solidFill>
            </a:rPr>
            <a:t>Driving</a:t>
          </a:r>
          <a:endParaRPr lang="de-DE" sz="1400" dirty="0">
            <a:solidFill>
              <a:srgbClr val="002060"/>
            </a:solidFill>
          </a:endParaRPr>
        </a:p>
      </dgm:t>
    </dgm:pt>
    <dgm:pt modelId="{AF63880D-AF66-4259-B5FE-F1A8B55EDAE9}" type="parTrans" cxnId="{C9A4CE19-E806-4939-A9D8-1EB8188A42CD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307A6DC5-6EBD-4DE9-A07F-8057F666E895}" type="sibTrans" cxnId="{C9A4CE19-E806-4939-A9D8-1EB8188A42CD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2A79B1F6-31E0-4DAF-9B11-ED8AFB46664D}" type="pres">
      <dgm:prSet presAssocID="{0A240FFA-7342-4C88-A77B-621C08E4C8C1}" presName="Name0" presStyleCnt="0">
        <dgm:presLayoutVars>
          <dgm:dir/>
          <dgm:resizeHandles val="exact"/>
        </dgm:presLayoutVars>
      </dgm:prSet>
      <dgm:spPr/>
    </dgm:pt>
    <dgm:pt modelId="{F6FAA963-C949-47F4-BA4E-0F09005817E0}" type="pres">
      <dgm:prSet presAssocID="{C1941367-DE8A-4C83-8B6E-F3ADC72EAA1A}" presName="compNode" presStyleCnt="0"/>
      <dgm:spPr/>
    </dgm:pt>
    <dgm:pt modelId="{89C85809-F037-48D2-9061-AF8147C841CB}" type="pres">
      <dgm:prSet presAssocID="{C1941367-DE8A-4C83-8B6E-F3ADC72EAA1A}" presName="pict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9C10D6E-F99B-4FC9-BB33-B09C284C074F}" type="pres">
      <dgm:prSet presAssocID="{C1941367-DE8A-4C83-8B6E-F3ADC72EAA1A}" presName="textRect" presStyleLbl="revTx" presStyleIdx="0" presStyleCnt="6">
        <dgm:presLayoutVars>
          <dgm:bulletEnabled val="1"/>
        </dgm:presLayoutVars>
      </dgm:prSet>
      <dgm:spPr/>
    </dgm:pt>
    <dgm:pt modelId="{84762517-718C-46D4-9D9F-7669E4BC6BF6}" type="pres">
      <dgm:prSet presAssocID="{C2D3D6A3-F454-4F7A-9BF7-00A964BD45CB}" presName="sibTrans" presStyleLbl="sibTrans2D1" presStyleIdx="0" presStyleCnt="0"/>
      <dgm:spPr/>
    </dgm:pt>
    <dgm:pt modelId="{DD0162C1-F999-4E72-8C23-D959C8BA479B}" type="pres">
      <dgm:prSet presAssocID="{D1CD2622-C9D5-49FA-A554-C21C055540B0}" presName="compNode" presStyleCnt="0"/>
      <dgm:spPr/>
    </dgm:pt>
    <dgm:pt modelId="{EBF402BD-D2B0-441B-A23E-15D58C5FA701}" type="pres">
      <dgm:prSet presAssocID="{D1CD2622-C9D5-49FA-A554-C21C055540B0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CC501B-D398-401A-8751-6764332A260F}" type="pres">
      <dgm:prSet presAssocID="{D1CD2622-C9D5-49FA-A554-C21C055540B0}" presName="textRect" presStyleLbl="revTx" presStyleIdx="1" presStyleCnt="6">
        <dgm:presLayoutVars>
          <dgm:bulletEnabled val="1"/>
        </dgm:presLayoutVars>
      </dgm:prSet>
      <dgm:spPr/>
    </dgm:pt>
    <dgm:pt modelId="{27E517D9-DA5E-4DA8-8288-628F96CD9ECF}" type="pres">
      <dgm:prSet presAssocID="{E4208D1E-2226-4EE3-BA7F-1BE407A67C45}" presName="sibTrans" presStyleLbl="sibTrans2D1" presStyleIdx="0" presStyleCnt="0"/>
      <dgm:spPr/>
    </dgm:pt>
    <dgm:pt modelId="{C27BB810-278E-4941-8BC1-594301438C97}" type="pres">
      <dgm:prSet presAssocID="{6BCA68B3-57AF-4EE3-A817-E90B782176CC}" presName="compNode" presStyleCnt="0"/>
      <dgm:spPr/>
    </dgm:pt>
    <dgm:pt modelId="{461DB897-74C4-469F-8B9E-A033C743474F}" type="pres">
      <dgm:prSet presAssocID="{6BCA68B3-57AF-4EE3-A817-E90B782176CC}" presName="pictRect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62EB1C-C728-4058-A0BA-7EF2C645A161}" type="pres">
      <dgm:prSet presAssocID="{6BCA68B3-57AF-4EE3-A817-E90B782176CC}" presName="textRect" presStyleLbl="revTx" presStyleIdx="2" presStyleCnt="6">
        <dgm:presLayoutVars>
          <dgm:bulletEnabled val="1"/>
        </dgm:presLayoutVars>
      </dgm:prSet>
      <dgm:spPr/>
    </dgm:pt>
    <dgm:pt modelId="{C3B2E34B-82E3-403E-97AD-ABE0FC2ECB01}" type="pres">
      <dgm:prSet presAssocID="{A14C65C3-8745-4D9D-8084-FC0E8D9F895A}" presName="sibTrans" presStyleLbl="sibTrans2D1" presStyleIdx="0" presStyleCnt="0"/>
      <dgm:spPr/>
    </dgm:pt>
    <dgm:pt modelId="{E4EC80E5-BBAD-436B-AC59-56D09D673D51}" type="pres">
      <dgm:prSet presAssocID="{53D030C4-7EAB-4C89-A8F1-3A755BE325C5}" presName="compNode" presStyleCnt="0"/>
      <dgm:spPr/>
    </dgm:pt>
    <dgm:pt modelId="{45678060-05C5-4354-A37E-246B03375BF6}" type="pres">
      <dgm:prSet presAssocID="{53D030C4-7EAB-4C89-A8F1-3A755BE325C5}" presName="pictRect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F41C52E-9C8F-4367-9153-3D16A8B9D8E5}" type="pres">
      <dgm:prSet presAssocID="{53D030C4-7EAB-4C89-A8F1-3A755BE325C5}" presName="textRect" presStyleLbl="revTx" presStyleIdx="3" presStyleCnt="6">
        <dgm:presLayoutVars>
          <dgm:bulletEnabled val="1"/>
        </dgm:presLayoutVars>
      </dgm:prSet>
      <dgm:spPr/>
    </dgm:pt>
    <dgm:pt modelId="{105A153A-B669-467C-8560-4EF0AE3E72BC}" type="pres">
      <dgm:prSet presAssocID="{DFC817A6-6963-4076-8912-41DAC79DBD11}" presName="sibTrans" presStyleLbl="sibTrans2D1" presStyleIdx="0" presStyleCnt="0"/>
      <dgm:spPr/>
    </dgm:pt>
    <dgm:pt modelId="{AFE70AE1-E525-409E-AAF9-490385D48708}" type="pres">
      <dgm:prSet presAssocID="{0B69C495-562B-46E7-9E7F-4460F7FE7E63}" presName="compNode" presStyleCnt="0"/>
      <dgm:spPr/>
    </dgm:pt>
    <dgm:pt modelId="{559F92EF-AFA3-4481-9D41-F090BE42E88E}" type="pres">
      <dgm:prSet presAssocID="{0B69C495-562B-46E7-9E7F-4460F7FE7E63}" presName="pictRect" presStyleLbl="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1692DBF-A211-4FFC-A675-0F3440EE1919}" type="pres">
      <dgm:prSet presAssocID="{0B69C495-562B-46E7-9E7F-4460F7FE7E63}" presName="textRect" presStyleLbl="revTx" presStyleIdx="4" presStyleCnt="6">
        <dgm:presLayoutVars>
          <dgm:bulletEnabled val="1"/>
        </dgm:presLayoutVars>
      </dgm:prSet>
      <dgm:spPr/>
    </dgm:pt>
    <dgm:pt modelId="{E154AC2F-F769-4383-AD19-CDBAE391DFC4}" type="pres">
      <dgm:prSet presAssocID="{307A6DC5-6EBD-4DE9-A07F-8057F666E895}" presName="sibTrans" presStyleLbl="sibTrans2D1" presStyleIdx="0" presStyleCnt="0"/>
      <dgm:spPr/>
    </dgm:pt>
    <dgm:pt modelId="{AA3AF827-DC23-4A65-B1E1-F8E5D2B08CBD}" type="pres">
      <dgm:prSet presAssocID="{0281EEAA-56C0-4518-BC44-593102422AC0}" presName="compNode" presStyleCnt="0"/>
      <dgm:spPr/>
    </dgm:pt>
    <dgm:pt modelId="{B9669F99-4101-446B-9F86-5EE3F70BFE9F}" type="pres">
      <dgm:prSet presAssocID="{0281EEAA-56C0-4518-BC44-593102422AC0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7A8496-B8FB-4853-AE43-2C711E8E489F}" type="pres">
      <dgm:prSet presAssocID="{0281EEAA-56C0-4518-BC44-593102422AC0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F8E1B00-C0A6-4148-A359-6A9AEC0FDB66}" type="presOf" srcId="{A14C65C3-8745-4D9D-8084-FC0E8D9F895A}" destId="{C3B2E34B-82E3-403E-97AD-ABE0FC2ECB01}" srcOrd="0" destOrd="0" presId="urn:microsoft.com/office/officeart/2005/8/layout/pList1#2"/>
    <dgm:cxn modelId="{C9A4CE19-E806-4939-A9D8-1EB8188A42CD}" srcId="{0A240FFA-7342-4C88-A77B-621C08E4C8C1}" destId="{0B69C495-562B-46E7-9E7F-4460F7FE7E63}" srcOrd="4" destOrd="0" parTransId="{AF63880D-AF66-4259-B5FE-F1A8B55EDAE9}" sibTransId="{307A6DC5-6EBD-4DE9-A07F-8057F666E895}"/>
    <dgm:cxn modelId="{A8AC2442-D9E1-4F12-8AF1-737EAF56AA75}" type="presOf" srcId="{C1941367-DE8A-4C83-8B6E-F3ADC72EAA1A}" destId="{C9C10D6E-F99B-4FC9-BB33-B09C284C074F}" srcOrd="0" destOrd="0" presId="urn:microsoft.com/office/officeart/2005/8/layout/pList1#2"/>
    <dgm:cxn modelId="{5060E04A-FC45-4BAC-8D46-552D5F89D313}" srcId="{0A240FFA-7342-4C88-A77B-621C08E4C8C1}" destId="{D1CD2622-C9D5-49FA-A554-C21C055540B0}" srcOrd="1" destOrd="0" parTransId="{F35F295E-0B4B-45DC-88A5-624FD0A93CD3}" sibTransId="{E4208D1E-2226-4EE3-BA7F-1BE407A67C45}"/>
    <dgm:cxn modelId="{47D18C6E-765C-4244-81BD-48AFB2574B56}" type="presOf" srcId="{D1CD2622-C9D5-49FA-A554-C21C055540B0}" destId="{A0CC501B-D398-401A-8751-6764332A260F}" srcOrd="0" destOrd="0" presId="urn:microsoft.com/office/officeart/2005/8/layout/pList1#2"/>
    <dgm:cxn modelId="{2DA2AC52-2FB9-46C0-8C17-2F52EC4957F5}" srcId="{0A240FFA-7342-4C88-A77B-621C08E4C8C1}" destId="{6BCA68B3-57AF-4EE3-A817-E90B782176CC}" srcOrd="2" destOrd="0" parTransId="{21997D4E-CA95-4BB8-AB27-ADCDEB8F8B61}" sibTransId="{A14C65C3-8745-4D9D-8084-FC0E8D9F895A}"/>
    <dgm:cxn modelId="{0ABDE256-0840-4441-9013-E97AEADC86B3}" type="presOf" srcId="{307A6DC5-6EBD-4DE9-A07F-8057F666E895}" destId="{E154AC2F-F769-4383-AD19-CDBAE391DFC4}" srcOrd="0" destOrd="0" presId="urn:microsoft.com/office/officeart/2005/8/layout/pList1#2"/>
    <dgm:cxn modelId="{81C52978-CF83-4FE3-87CE-C5C75243375F}" type="presOf" srcId="{0281EEAA-56C0-4518-BC44-593102422AC0}" destId="{527A8496-B8FB-4853-AE43-2C711E8E489F}" srcOrd="0" destOrd="0" presId="urn:microsoft.com/office/officeart/2005/8/layout/pList1#2"/>
    <dgm:cxn modelId="{8EB50E7C-5205-46DC-9870-28ADBAAA86AF}" srcId="{0A240FFA-7342-4C88-A77B-621C08E4C8C1}" destId="{0281EEAA-56C0-4518-BC44-593102422AC0}" srcOrd="5" destOrd="0" parTransId="{F8DB0A4E-CD2D-4023-B7E7-DE9DD5F08196}" sibTransId="{6F700430-764B-4409-8CA8-42996B09B12E}"/>
    <dgm:cxn modelId="{DFDDA183-F76C-484C-84F1-5917AB8C8820}" type="presOf" srcId="{0A240FFA-7342-4C88-A77B-621C08E4C8C1}" destId="{2A79B1F6-31E0-4DAF-9B11-ED8AFB46664D}" srcOrd="0" destOrd="0" presId="urn:microsoft.com/office/officeart/2005/8/layout/pList1#2"/>
    <dgm:cxn modelId="{CED61C8D-A0E5-4C06-9293-8DFEF1F7053E}" srcId="{0A240FFA-7342-4C88-A77B-621C08E4C8C1}" destId="{C1941367-DE8A-4C83-8B6E-F3ADC72EAA1A}" srcOrd="0" destOrd="0" parTransId="{459A8EAE-DC02-4B7E-B9AF-0E11265135D5}" sibTransId="{C2D3D6A3-F454-4F7A-9BF7-00A964BD45CB}"/>
    <dgm:cxn modelId="{6FAE26A3-118F-4412-8F7B-C27B986A1187}" type="presOf" srcId="{C2D3D6A3-F454-4F7A-9BF7-00A964BD45CB}" destId="{84762517-718C-46D4-9D9F-7669E4BC6BF6}" srcOrd="0" destOrd="0" presId="urn:microsoft.com/office/officeart/2005/8/layout/pList1#2"/>
    <dgm:cxn modelId="{C0CBD7A9-6FD5-42A3-A396-2D0A7A2491AF}" type="presOf" srcId="{DFC817A6-6963-4076-8912-41DAC79DBD11}" destId="{105A153A-B669-467C-8560-4EF0AE3E72BC}" srcOrd="0" destOrd="0" presId="urn:microsoft.com/office/officeart/2005/8/layout/pList1#2"/>
    <dgm:cxn modelId="{DC0BE1AB-72B4-4151-BFCB-4082C539DAE3}" type="presOf" srcId="{E4208D1E-2226-4EE3-BA7F-1BE407A67C45}" destId="{27E517D9-DA5E-4DA8-8288-628F96CD9ECF}" srcOrd="0" destOrd="0" presId="urn:microsoft.com/office/officeart/2005/8/layout/pList1#2"/>
    <dgm:cxn modelId="{3C3198B1-7A4E-4D86-9BE8-E7AE29396BA7}" type="presOf" srcId="{6BCA68B3-57AF-4EE3-A817-E90B782176CC}" destId="{4062EB1C-C728-4058-A0BA-7EF2C645A161}" srcOrd="0" destOrd="0" presId="urn:microsoft.com/office/officeart/2005/8/layout/pList1#2"/>
    <dgm:cxn modelId="{A7EFFDC8-354C-4F7F-947C-057F605959EA}" type="presOf" srcId="{0B69C495-562B-46E7-9E7F-4460F7FE7E63}" destId="{D1692DBF-A211-4FFC-A675-0F3440EE1919}" srcOrd="0" destOrd="0" presId="urn:microsoft.com/office/officeart/2005/8/layout/pList1#2"/>
    <dgm:cxn modelId="{12979EDB-CF64-42F3-B7B2-512D2A78A4C7}" type="presOf" srcId="{53D030C4-7EAB-4C89-A8F1-3A755BE325C5}" destId="{EF41C52E-9C8F-4367-9153-3D16A8B9D8E5}" srcOrd="0" destOrd="0" presId="urn:microsoft.com/office/officeart/2005/8/layout/pList1#2"/>
    <dgm:cxn modelId="{118D3EE3-9B55-443B-AD75-D14C2626B916}" srcId="{0A240FFA-7342-4C88-A77B-621C08E4C8C1}" destId="{53D030C4-7EAB-4C89-A8F1-3A755BE325C5}" srcOrd="3" destOrd="0" parTransId="{9FB50714-6001-41C4-9027-499D97E6ACFC}" sibTransId="{DFC817A6-6963-4076-8912-41DAC79DBD11}"/>
    <dgm:cxn modelId="{90ABE6FD-2BFE-4412-A85F-6A26941FB5AB}" type="presParOf" srcId="{2A79B1F6-31E0-4DAF-9B11-ED8AFB46664D}" destId="{F6FAA963-C949-47F4-BA4E-0F09005817E0}" srcOrd="0" destOrd="0" presId="urn:microsoft.com/office/officeart/2005/8/layout/pList1#2"/>
    <dgm:cxn modelId="{C16123FC-D58C-4B4A-8099-4B9AC17FBB46}" type="presParOf" srcId="{F6FAA963-C949-47F4-BA4E-0F09005817E0}" destId="{89C85809-F037-48D2-9061-AF8147C841CB}" srcOrd="0" destOrd="0" presId="urn:microsoft.com/office/officeart/2005/8/layout/pList1#2"/>
    <dgm:cxn modelId="{97B826A3-C2C5-4622-825D-5BF215FF44DA}" type="presParOf" srcId="{F6FAA963-C949-47F4-BA4E-0F09005817E0}" destId="{C9C10D6E-F99B-4FC9-BB33-B09C284C074F}" srcOrd="1" destOrd="0" presId="urn:microsoft.com/office/officeart/2005/8/layout/pList1#2"/>
    <dgm:cxn modelId="{326B0686-E12A-4D3C-A03C-1A34175F8754}" type="presParOf" srcId="{2A79B1F6-31E0-4DAF-9B11-ED8AFB46664D}" destId="{84762517-718C-46D4-9D9F-7669E4BC6BF6}" srcOrd="1" destOrd="0" presId="urn:microsoft.com/office/officeart/2005/8/layout/pList1#2"/>
    <dgm:cxn modelId="{B0422592-4984-4199-BB0F-F7DA3991A434}" type="presParOf" srcId="{2A79B1F6-31E0-4DAF-9B11-ED8AFB46664D}" destId="{DD0162C1-F999-4E72-8C23-D959C8BA479B}" srcOrd="2" destOrd="0" presId="urn:microsoft.com/office/officeart/2005/8/layout/pList1#2"/>
    <dgm:cxn modelId="{C38D00C5-08C3-4E75-B0F6-743960BDD3AD}" type="presParOf" srcId="{DD0162C1-F999-4E72-8C23-D959C8BA479B}" destId="{EBF402BD-D2B0-441B-A23E-15D58C5FA701}" srcOrd="0" destOrd="0" presId="urn:microsoft.com/office/officeart/2005/8/layout/pList1#2"/>
    <dgm:cxn modelId="{9B128882-6D75-42C7-BF64-7E41654C52C9}" type="presParOf" srcId="{DD0162C1-F999-4E72-8C23-D959C8BA479B}" destId="{A0CC501B-D398-401A-8751-6764332A260F}" srcOrd="1" destOrd="0" presId="urn:microsoft.com/office/officeart/2005/8/layout/pList1#2"/>
    <dgm:cxn modelId="{2C68AB2C-DF29-4C50-BBE1-FAAB586382F7}" type="presParOf" srcId="{2A79B1F6-31E0-4DAF-9B11-ED8AFB46664D}" destId="{27E517D9-DA5E-4DA8-8288-628F96CD9ECF}" srcOrd="3" destOrd="0" presId="urn:microsoft.com/office/officeart/2005/8/layout/pList1#2"/>
    <dgm:cxn modelId="{1CA5983F-1CCF-4170-B5E5-E0CBB4BB6809}" type="presParOf" srcId="{2A79B1F6-31E0-4DAF-9B11-ED8AFB46664D}" destId="{C27BB810-278E-4941-8BC1-594301438C97}" srcOrd="4" destOrd="0" presId="urn:microsoft.com/office/officeart/2005/8/layout/pList1#2"/>
    <dgm:cxn modelId="{9E9D4BD5-A047-424D-8066-51E4D1088771}" type="presParOf" srcId="{C27BB810-278E-4941-8BC1-594301438C97}" destId="{461DB897-74C4-469F-8B9E-A033C743474F}" srcOrd="0" destOrd="0" presId="urn:microsoft.com/office/officeart/2005/8/layout/pList1#2"/>
    <dgm:cxn modelId="{028C5233-33D8-4B20-9C1B-9D12707C0D17}" type="presParOf" srcId="{C27BB810-278E-4941-8BC1-594301438C97}" destId="{4062EB1C-C728-4058-A0BA-7EF2C645A161}" srcOrd="1" destOrd="0" presId="urn:microsoft.com/office/officeart/2005/8/layout/pList1#2"/>
    <dgm:cxn modelId="{5CE9E838-B6C0-4D95-8BCD-C4E5A1C60A05}" type="presParOf" srcId="{2A79B1F6-31E0-4DAF-9B11-ED8AFB46664D}" destId="{C3B2E34B-82E3-403E-97AD-ABE0FC2ECB01}" srcOrd="5" destOrd="0" presId="urn:microsoft.com/office/officeart/2005/8/layout/pList1#2"/>
    <dgm:cxn modelId="{E14ABA00-EAEB-4B27-8F22-B947F27EFC1E}" type="presParOf" srcId="{2A79B1F6-31E0-4DAF-9B11-ED8AFB46664D}" destId="{E4EC80E5-BBAD-436B-AC59-56D09D673D51}" srcOrd="6" destOrd="0" presId="urn:microsoft.com/office/officeart/2005/8/layout/pList1#2"/>
    <dgm:cxn modelId="{59FDEF67-4047-479D-B6D6-856F0C65B3F7}" type="presParOf" srcId="{E4EC80E5-BBAD-436B-AC59-56D09D673D51}" destId="{45678060-05C5-4354-A37E-246B03375BF6}" srcOrd="0" destOrd="0" presId="urn:microsoft.com/office/officeart/2005/8/layout/pList1#2"/>
    <dgm:cxn modelId="{0CA53747-A3CA-49C5-AD74-99CC8D8E7D4D}" type="presParOf" srcId="{E4EC80E5-BBAD-436B-AC59-56D09D673D51}" destId="{EF41C52E-9C8F-4367-9153-3D16A8B9D8E5}" srcOrd="1" destOrd="0" presId="urn:microsoft.com/office/officeart/2005/8/layout/pList1#2"/>
    <dgm:cxn modelId="{DD46EFA9-7203-404A-8DF4-8FFEC30AD6D3}" type="presParOf" srcId="{2A79B1F6-31E0-4DAF-9B11-ED8AFB46664D}" destId="{105A153A-B669-467C-8560-4EF0AE3E72BC}" srcOrd="7" destOrd="0" presId="urn:microsoft.com/office/officeart/2005/8/layout/pList1#2"/>
    <dgm:cxn modelId="{61C86146-DF21-4A42-B85B-02384758CAE6}" type="presParOf" srcId="{2A79B1F6-31E0-4DAF-9B11-ED8AFB46664D}" destId="{AFE70AE1-E525-409E-AAF9-490385D48708}" srcOrd="8" destOrd="0" presId="urn:microsoft.com/office/officeart/2005/8/layout/pList1#2"/>
    <dgm:cxn modelId="{70E0E7A9-4B04-4FE5-BC77-58253467C241}" type="presParOf" srcId="{AFE70AE1-E525-409E-AAF9-490385D48708}" destId="{559F92EF-AFA3-4481-9D41-F090BE42E88E}" srcOrd="0" destOrd="0" presId="urn:microsoft.com/office/officeart/2005/8/layout/pList1#2"/>
    <dgm:cxn modelId="{DB63BCFB-344D-4CC2-9A79-86AEA7BFED1C}" type="presParOf" srcId="{AFE70AE1-E525-409E-AAF9-490385D48708}" destId="{D1692DBF-A211-4FFC-A675-0F3440EE1919}" srcOrd="1" destOrd="0" presId="urn:microsoft.com/office/officeart/2005/8/layout/pList1#2"/>
    <dgm:cxn modelId="{656997D1-8C34-4287-BFCF-15C40385DDE7}" type="presParOf" srcId="{2A79B1F6-31E0-4DAF-9B11-ED8AFB46664D}" destId="{E154AC2F-F769-4383-AD19-CDBAE391DFC4}" srcOrd="9" destOrd="0" presId="urn:microsoft.com/office/officeart/2005/8/layout/pList1#2"/>
    <dgm:cxn modelId="{36231377-EA17-4AD3-BBE0-F76E6A46A041}" type="presParOf" srcId="{2A79B1F6-31E0-4DAF-9B11-ED8AFB46664D}" destId="{AA3AF827-DC23-4A65-B1E1-F8E5D2B08CBD}" srcOrd="10" destOrd="0" presId="urn:microsoft.com/office/officeart/2005/8/layout/pList1#2"/>
    <dgm:cxn modelId="{786183D3-0562-41EF-9D53-78620D4C634B}" type="presParOf" srcId="{AA3AF827-DC23-4A65-B1E1-F8E5D2B08CBD}" destId="{B9669F99-4101-446B-9F86-5EE3F70BFE9F}" srcOrd="0" destOrd="0" presId="urn:microsoft.com/office/officeart/2005/8/layout/pList1#2"/>
    <dgm:cxn modelId="{F9C2536F-4639-438D-B24E-5C4E73C490E8}" type="presParOf" srcId="{AA3AF827-DC23-4A65-B1E1-F8E5D2B08CBD}" destId="{527A8496-B8FB-4853-AE43-2C711E8E489F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BC6403-8562-4983-8F62-BCCF67A0F50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98757CF-5D16-4B96-8406-5BECD0E458FE}">
      <dgm:prSet phldrT="[Text]"/>
      <dgm:spPr/>
      <dgm:t>
        <a:bodyPr/>
        <a:lstStyle/>
        <a:p>
          <a:r>
            <a:rPr lang="de-DE" dirty="0"/>
            <a:t>Data </a:t>
          </a:r>
          <a:r>
            <a:rPr lang="de-DE" dirty="0" err="1"/>
            <a:t>Scientists</a:t>
          </a:r>
          <a:endParaRPr lang="de-DE" dirty="0"/>
        </a:p>
      </dgm:t>
    </dgm:pt>
    <dgm:pt modelId="{03690AC6-8408-4E94-883A-098BA623EDDC}" type="parTrans" cxnId="{4ACE189E-F395-4C09-BCCE-11CE61E9C102}">
      <dgm:prSet/>
      <dgm:spPr/>
      <dgm:t>
        <a:bodyPr/>
        <a:lstStyle/>
        <a:p>
          <a:endParaRPr lang="de-DE"/>
        </a:p>
      </dgm:t>
    </dgm:pt>
    <dgm:pt modelId="{8111FFBB-E431-44C7-BF21-952545B39570}" type="sibTrans" cxnId="{4ACE189E-F395-4C09-BCCE-11CE61E9C102}">
      <dgm:prSet/>
      <dgm:spPr/>
      <dgm:t>
        <a:bodyPr/>
        <a:lstStyle/>
        <a:p>
          <a:endParaRPr lang="de-DE"/>
        </a:p>
      </dgm:t>
    </dgm:pt>
    <dgm:pt modelId="{2A3B8F00-AE0A-4237-9B3D-4ACFBF272489}">
      <dgm:prSet phldrT="[Text]"/>
      <dgm:spPr/>
      <dgm:t>
        <a:bodyPr/>
        <a:lstStyle/>
        <a:p>
          <a:r>
            <a:rPr lang="de-DE" dirty="0"/>
            <a:t>Quantitative</a:t>
          </a:r>
        </a:p>
      </dgm:t>
    </dgm:pt>
    <dgm:pt modelId="{F1AC961F-14DD-4C7B-B82F-8878B724F356}" type="parTrans" cxnId="{F31AF276-CECE-4279-B2EB-FDDD08B13460}">
      <dgm:prSet/>
      <dgm:spPr/>
      <dgm:t>
        <a:bodyPr/>
        <a:lstStyle/>
        <a:p>
          <a:endParaRPr lang="de-DE"/>
        </a:p>
      </dgm:t>
    </dgm:pt>
    <dgm:pt modelId="{A3C6F861-42AE-447C-B0B1-39B2AFCC46A2}" type="sibTrans" cxnId="{F31AF276-CECE-4279-B2EB-FDDD08B13460}">
      <dgm:prSet/>
      <dgm:spPr/>
      <dgm:t>
        <a:bodyPr/>
        <a:lstStyle/>
        <a:p>
          <a:endParaRPr lang="de-DE"/>
        </a:p>
      </dgm:t>
    </dgm:pt>
    <dgm:pt modelId="{3C2CCFAE-7D4D-4001-A27A-C98BF07C3F16}">
      <dgm:prSet phldrT="[Text]"/>
      <dgm:spPr/>
      <dgm:t>
        <a:bodyPr/>
        <a:lstStyle/>
        <a:p>
          <a:r>
            <a:rPr lang="de-DE" dirty="0" err="1"/>
            <a:t>Skeptical</a:t>
          </a:r>
          <a:endParaRPr lang="de-DE" dirty="0"/>
        </a:p>
      </dgm:t>
    </dgm:pt>
    <dgm:pt modelId="{98941E01-2532-4A69-A300-1A64EEB472DE}" type="parTrans" cxnId="{6202CC16-B2D1-41B3-BABC-63336DABB949}">
      <dgm:prSet/>
      <dgm:spPr/>
      <dgm:t>
        <a:bodyPr/>
        <a:lstStyle/>
        <a:p>
          <a:endParaRPr lang="de-DE"/>
        </a:p>
      </dgm:t>
    </dgm:pt>
    <dgm:pt modelId="{1684C00D-30D8-43F4-9630-9C724FE39036}" type="sibTrans" cxnId="{6202CC16-B2D1-41B3-BABC-63336DABB949}">
      <dgm:prSet/>
      <dgm:spPr/>
      <dgm:t>
        <a:bodyPr/>
        <a:lstStyle/>
        <a:p>
          <a:endParaRPr lang="de-DE"/>
        </a:p>
      </dgm:t>
    </dgm:pt>
    <dgm:pt modelId="{5ADB8E29-CA3F-4C1F-9F3B-86F2952DC192}">
      <dgm:prSet phldrT="[Text]"/>
      <dgm:spPr/>
      <dgm:t>
        <a:bodyPr/>
        <a:lstStyle/>
        <a:p>
          <a:r>
            <a:rPr lang="de-DE" dirty="0"/>
            <a:t>Collaborative</a:t>
          </a:r>
        </a:p>
      </dgm:t>
    </dgm:pt>
    <dgm:pt modelId="{84020D16-0E07-4E3E-9812-1C99A9B9B4D2}" type="parTrans" cxnId="{41CBF8DE-27A4-46DB-859F-9AEAE04D3689}">
      <dgm:prSet/>
      <dgm:spPr/>
      <dgm:t>
        <a:bodyPr/>
        <a:lstStyle/>
        <a:p>
          <a:endParaRPr lang="de-DE"/>
        </a:p>
      </dgm:t>
    </dgm:pt>
    <dgm:pt modelId="{1F65B12A-A215-43CD-9B79-B24C8AB86717}" type="sibTrans" cxnId="{41CBF8DE-27A4-46DB-859F-9AEAE04D3689}">
      <dgm:prSet/>
      <dgm:spPr/>
      <dgm:t>
        <a:bodyPr/>
        <a:lstStyle/>
        <a:p>
          <a:endParaRPr lang="de-DE"/>
        </a:p>
      </dgm:t>
    </dgm:pt>
    <dgm:pt modelId="{C59A9827-53A9-40D4-AE6B-77C1D0944E91}">
      <dgm:prSet phldrT="[Text]"/>
      <dgm:spPr/>
      <dgm:t>
        <a:bodyPr/>
        <a:lstStyle/>
        <a:p>
          <a:r>
            <a:rPr lang="de-DE" dirty="0"/>
            <a:t>Technical</a:t>
          </a:r>
        </a:p>
      </dgm:t>
    </dgm:pt>
    <dgm:pt modelId="{933F00E5-72A0-4D47-B676-FD3A185B3B24}" type="parTrans" cxnId="{C6387044-D4B9-4CF5-B6C4-0C23D30D3AA1}">
      <dgm:prSet/>
      <dgm:spPr/>
      <dgm:t>
        <a:bodyPr/>
        <a:lstStyle/>
        <a:p>
          <a:endParaRPr lang="de-DE"/>
        </a:p>
      </dgm:t>
    </dgm:pt>
    <dgm:pt modelId="{481AF814-55B1-492C-B172-E0F3D76A22B4}" type="sibTrans" cxnId="{C6387044-D4B9-4CF5-B6C4-0C23D30D3AA1}">
      <dgm:prSet/>
      <dgm:spPr/>
      <dgm:t>
        <a:bodyPr/>
        <a:lstStyle/>
        <a:p>
          <a:endParaRPr lang="de-DE"/>
        </a:p>
      </dgm:t>
    </dgm:pt>
    <dgm:pt modelId="{1B2CF0B9-32D5-4764-86A3-377FD0675181}">
      <dgm:prSet phldrT="[Text]"/>
      <dgm:spPr/>
      <dgm:t>
        <a:bodyPr/>
        <a:lstStyle/>
        <a:p>
          <a:r>
            <a:rPr lang="de-DE" dirty="0" err="1"/>
            <a:t>Programming</a:t>
          </a:r>
          <a:endParaRPr lang="de-DE" dirty="0"/>
        </a:p>
      </dgm:t>
    </dgm:pt>
    <dgm:pt modelId="{73763A82-8707-419E-B6FF-E5F35CD02E2D}" type="parTrans" cxnId="{89B8E86A-C267-441D-A5DD-8D4BD95F61FE}">
      <dgm:prSet/>
      <dgm:spPr/>
      <dgm:t>
        <a:bodyPr/>
        <a:lstStyle/>
        <a:p>
          <a:endParaRPr lang="de-DE"/>
        </a:p>
      </dgm:t>
    </dgm:pt>
    <dgm:pt modelId="{1F53FEB7-5BB7-4B67-A2E5-E4B42E137248}" type="sibTrans" cxnId="{89B8E86A-C267-441D-A5DD-8D4BD95F61FE}">
      <dgm:prSet/>
      <dgm:spPr/>
      <dgm:t>
        <a:bodyPr/>
        <a:lstStyle/>
        <a:p>
          <a:endParaRPr lang="de-DE"/>
        </a:p>
      </dgm:t>
    </dgm:pt>
    <dgm:pt modelId="{F1731AD4-094A-464B-9D96-A77329D2D29F}">
      <dgm:prSet phldrT="[Text]"/>
      <dgm:spPr/>
      <dgm:t>
        <a:bodyPr/>
        <a:lstStyle/>
        <a:p>
          <a:r>
            <a:rPr lang="de-DE" dirty="0" err="1"/>
            <a:t>Infrastructures</a:t>
          </a:r>
          <a:endParaRPr lang="de-DE" dirty="0"/>
        </a:p>
      </dgm:t>
    </dgm:pt>
    <dgm:pt modelId="{7434EE82-AE89-42BB-9798-2847FD57CACA}" type="parTrans" cxnId="{40C89607-438F-4114-97AD-A465262643B3}">
      <dgm:prSet/>
      <dgm:spPr/>
      <dgm:t>
        <a:bodyPr/>
        <a:lstStyle/>
        <a:p>
          <a:endParaRPr lang="de-DE"/>
        </a:p>
      </dgm:t>
    </dgm:pt>
    <dgm:pt modelId="{77E4F24F-7701-4D90-B410-1451AF95E05E}" type="sibTrans" cxnId="{40C89607-438F-4114-97AD-A465262643B3}">
      <dgm:prSet/>
      <dgm:spPr/>
      <dgm:t>
        <a:bodyPr/>
        <a:lstStyle/>
        <a:p>
          <a:endParaRPr lang="de-DE"/>
        </a:p>
      </dgm:t>
    </dgm:pt>
    <dgm:pt modelId="{D7447D01-7972-4B18-9589-045D913CDDA8}">
      <dgm:prSet phldrT="[Text]"/>
      <dgm:spPr/>
      <dgm:t>
        <a:bodyPr/>
        <a:lstStyle/>
        <a:p>
          <a:r>
            <a:rPr lang="de-DE" dirty="0" err="1"/>
            <a:t>Maths</a:t>
          </a:r>
          <a:endParaRPr lang="de-DE" dirty="0"/>
        </a:p>
      </dgm:t>
    </dgm:pt>
    <dgm:pt modelId="{C225E428-21E3-4A3E-974E-92DB8C59D16A}" type="parTrans" cxnId="{DF4C01CD-B2E0-4B8A-B090-2C0F602220CE}">
      <dgm:prSet/>
      <dgm:spPr/>
      <dgm:t>
        <a:bodyPr/>
        <a:lstStyle/>
        <a:p>
          <a:endParaRPr lang="de-DE"/>
        </a:p>
      </dgm:t>
    </dgm:pt>
    <dgm:pt modelId="{414A332A-CC29-48DE-88E5-A0E2BDF7D70B}" type="sibTrans" cxnId="{DF4C01CD-B2E0-4B8A-B090-2C0F602220CE}">
      <dgm:prSet/>
      <dgm:spPr/>
      <dgm:t>
        <a:bodyPr/>
        <a:lstStyle/>
        <a:p>
          <a:endParaRPr lang="de-DE"/>
        </a:p>
      </dgm:t>
    </dgm:pt>
    <dgm:pt modelId="{5D7AA0E2-A26B-4970-8562-F51496DB1E05}">
      <dgm:prSet phldrT="[Text]"/>
      <dgm:spPr/>
      <dgm:t>
        <a:bodyPr/>
        <a:lstStyle/>
        <a:p>
          <a:r>
            <a:rPr lang="de-DE" dirty="0" err="1"/>
            <a:t>Algorithms</a:t>
          </a:r>
          <a:endParaRPr lang="de-DE" dirty="0"/>
        </a:p>
      </dgm:t>
    </dgm:pt>
    <dgm:pt modelId="{5C0AC488-E826-4115-B796-971F9B669831}" type="parTrans" cxnId="{81143913-9197-4B8F-80A4-A0DED4B74908}">
      <dgm:prSet/>
      <dgm:spPr/>
      <dgm:t>
        <a:bodyPr/>
        <a:lstStyle/>
        <a:p>
          <a:endParaRPr lang="de-DE"/>
        </a:p>
      </dgm:t>
    </dgm:pt>
    <dgm:pt modelId="{A78E4E8A-65E5-4302-B9F2-773C6CDF8DFB}" type="sibTrans" cxnId="{81143913-9197-4B8F-80A4-A0DED4B74908}">
      <dgm:prSet/>
      <dgm:spPr/>
      <dgm:t>
        <a:bodyPr/>
        <a:lstStyle/>
        <a:p>
          <a:endParaRPr lang="de-DE"/>
        </a:p>
      </dgm:t>
    </dgm:pt>
    <dgm:pt modelId="{6B2A95A9-2A8E-400D-8AE2-A353728D351D}">
      <dgm:prSet phldrT="[Text]"/>
      <dgm:spPr/>
      <dgm:t>
        <a:bodyPr/>
        <a:lstStyle/>
        <a:p>
          <a:r>
            <a:rPr lang="de-DE" dirty="0"/>
            <a:t>Create </a:t>
          </a:r>
          <a:r>
            <a:rPr lang="de-DE" dirty="0" err="1"/>
            <a:t>hypotheses</a:t>
          </a:r>
          <a:r>
            <a:rPr lang="de-DE" dirty="0"/>
            <a:t>, but </a:t>
          </a:r>
          <a:r>
            <a:rPr lang="de-DE" dirty="0" err="1"/>
            <a:t>be</a:t>
          </a:r>
          <a:r>
            <a:rPr lang="de-DE" dirty="0"/>
            <a:t> </a:t>
          </a:r>
          <a:r>
            <a:rPr lang="de-DE" dirty="0" err="1"/>
            <a:t>skeptical</a:t>
          </a:r>
          <a:r>
            <a:rPr lang="de-DE" dirty="0"/>
            <a:t> </a:t>
          </a:r>
          <a:r>
            <a:rPr lang="de-DE" dirty="0" err="1"/>
            <a:t>about</a:t>
          </a:r>
          <a:r>
            <a:rPr lang="de-DE" dirty="0"/>
            <a:t> </a:t>
          </a:r>
          <a:r>
            <a:rPr lang="de-DE" dirty="0" err="1"/>
            <a:t>them</a:t>
          </a:r>
          <a:endParaRPr lang="de-DE" dirty="0"/>
        </a:p>
      </dgm:t>
    </dgm:pt>
    <dgm:pt modelId="{D9CE7025-3684-4A07-9773-382ECD2D50CB}" type="parTrans" cxnId="{51DBB861-6374-4DF4-B69F-0D1FCB23E58E}">
      <dgm:prSet/>
      <dgm:spPr/>
      <dgm:t>
        <a:bodyPr/>
        <a:lstStyle/>
        <a:p>
          <a:endParaRPr lang="de-DE"/>
        </a:p>
      </dgm:t>
    </dgm:pt>
    <dgm:pt modelId="{94CC8AB5-126F-462C-9C22-459FFFCB773B}" type="sibTrans" cxnId="{51DBB861-6374-4DF4-B69F-0D1FCB23E58E}">
      <dgm:prSet/>
      <dgm:spPr/>
      <dgm:t>
        <a:bodyPr/>
        <a:lstStyle/>
        <a:p>
          <a:endParaRPr lang="de-DE"/>
        </a:p>
      </dgm:t>
    </dgm:pt>
    <dgm:pt modelId="{6DA704E4-CB53-4379-AEE4-668A96D1E00D}">
      <dgm:prSet phldrT="[Text]"/>
      <dgm:spPr/>
      <dgm:t>
        <a:bodyPr/>
        <a:lstStyle/>
        <a:p>
          <a:r>
            <a:rPr lang="de-DE" dirty="0"/>
            <a:t>Teamwork</a:t>
          </a:r>
        </a:p>
      </dgm:t>
    </dgm:pt>
    <dgm:pt modelId="{A88F1FCA-807E-4605-90A7-1F447D6E847F}" type="parTrans" cxnId="{BDDB00A9-8627-4D84-AADF-261990F287C2}">
      <dgm:prSet/>
      <dgm:spPr/>
      <dgm:t>
        <a:bodyPr/>
        <a:lstStyle/>
        <a:p>
          <a:endParaRPr lang="de-DE"/>
        </a:p>
      </dgm:t>
    </dgm:pt>
    <dgm:pt modelId="{C28DEFC3-FDE7-476E-9FF3-24903A199E7B}" type="sibTrans" cxnId="{BDDB00A9-8627-4D84-AADF-261990F287C2}">
      <dgm:prSet/>
      <dgm:spPr/>
      <dgm:t>
        <a:bodyPr/>
        <a:lstStyle/>
        <a:p>
          <a:endParaRPr lang="de-DE"/>
        </a:p>
      </dgm:t>
    </dgm:pt>
    <dgm:pt modelId="{4738F7F4-B62C-4BB3-A28C-CBF04F1136C4}">
      <dgm:prSet phldrT="[Text]"/>
      <dgm:spPr/>
      <dgm:t>
        <a:bodyPr/>
        <a:lstStyle/>
        <a:p>
          <a:r>
            <a:rPr lang="de-DE" dirty="0"/>
            <a:t>Communication </a:t>
          </a:r>
          <a:r>
            <a:rPr lang="de-DE" dirty="0" err="1"/>
            <a:t>skills</a:t>
          </a:r>
          <a:endParaRPr lang="de-DE" dirty="0"/>
        </a:p>
      </dgm:t>
    </dgm:pt>
    <dgm:pt modelId="{AAE84247-D60F-4C77-9492-3DA93CDEDFBE}" type="parTrans" cxnId="{22E1201D-8284-4436-8725-232CBADA8FE5}">
      <dgm:prSet/>
      <dgm:spPr/>
      <dgm:t>
        <a:bodyPr/>
        <a:lstStyle/>
        <a:p>
          <a:endParaRPr lang="de-DE"/>
        </a:p>
      </dgm:t>
    </dgm:pt>
    <dgm:pt modelId="{C5FE3441-C007-47B8-A5ED-056225D570B0}" type="sibTrans" cxnId="{22E1201D-8284-4436-8725-232CBADA8FE5}">
      <dgm:prSet/>
      <dgm:spPr/>
      <dgm:t>
        <a:bodyPr/>
        <a:lstStyle/>
        <a:p>
          <a:endParaRPr lang="de-DE"/>
        </a:p>
      </dgm:t>
    </dgm:pt>
    <dgm:pt modelId="{0A609DB1-4A08-4E30-B6E3-6C93CED0DB87}">
      <dgm:prSet phldrT="[Text]"/>
      <dgm:spPr/>
      <dgm:t>
        <a:bodyPr/>
        <a:lstStyle/>
        <a:p>
          <a:r>
            <a:rPr lang="de-DE" dirty="0" err="1"/>
            <a:t>Statistics</a:t>
          </a:r>
          <a:endParaRPr lang="de-DE" dirty="0"/>
        </a:p>
      </dgm:t>
    </dgm:pt>
    <dgm:pt modelId="{FF7E3EB2-C8D5-466E-B8D0-73627C011E66}" type="parTrans" cxnId="{02FEEA42-068A-4B08-9697-87F9967282D4}">
      <dgm:prSet/>
      <dgm:spPr/>
      <dgm:t>
        <a:bodyPr/>
        <a:lstStyle/>
        <a:p>
          <a:endParaRPr lang="de-DE"/>
        </a:p>
      </dgm:t>
    </dgm:pt>
    <dgm:pt modelId="{C8E2AFB3-DF12-4297-BF68-FB2FF62DB00B}" type="sibTrans" cxnId="{02FEEA42-068A-4B08-9697-87F9967282D4}">
      <dgm:prSet/>
      <dgm:spPr/>
      <dgm:t>
        <a:bodyPr/>
        <a:lstStyle/>
        <a:p>
          <a:endParaRPr lang="de-DE"/>
        </a:p>
      </dgm:t>
    </dgm:pt>
    <dgm:pt modelId="{9853D051-0582-4C5E-B0CD-A633B3D2EEF3}" type="pres">
      <dgm:prSet presAssocID="{BFBC6403-8562-4983-8F62-BCCF67A0F50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BBA459-75E9-4D0A-B095-A8493DC36FB7}" type="pres">
      <dgm:prSet presAssocID="{098757CF-5D16-4B96-8406-5BECD0E458FE}" presName="centerShape" presStyleLbl="node0" presStyleIdx="0" presStyleCnt="1"/>
      <dgm:spPr/>
    </dgm:pt>
    <dgm:pt modelId="{7FC4C03B-0882-4520-A852-D8BC5D96E433}" type="pres">
      <dgm:prSet presAssocID="{F1AC961F-14DD-4C7B-B82F-8878B724F356}" presName="Name9" presStyleLbl="parChTrans1D2" presStyleIdx="0" presStyleCnt="4"/>
      <dgm:spPr/>
    </dgm:pt>
    <dgm:pt modelId="{51B5F6B6-53D6-492A-AF25-B1054A17A2B6}" type="pres">
      <dgm:prSet presAssocID="{F1AC961F-14DD-4C7B-B82F-8878B724F356}" presName="connTx" presStyleLbl="parChTrans1D2" presStyleIdx="0" presStyleCnt="4"/>
      <dgm:spPr/>
    </dgm:pt>
    <dgm:pt modelId="{964BC534-8873-4868-96EA-F6F74BB4F592}" type="pres">
      <dgm:prSet presAssocID="{2A3B8F00-AE0A-4237-9B3D-4ACFBF272489}" presName="node" presStyleLbl="node1" presStyleIdx="0" presStyleCnt="4">
        <dgm:presLayoutVars>
          <dgm:bulletEnabled val="1"/>
        </dgm:presLayoutVars>
      </dgm:prSet>
      <dgm:spPr/>
    </dgm:pt>
    <dgm:pt modelId="{B3AAF656-E57E-4C86-A6B9-E875A1D404BF}" type="pres">
      <dgm:prSet presAssocID="{933F00E5-72A0-4D47-B676-FD3A185B3B24}" presName="Name9" presStyleLbl="parChTrans1D2" presStyleIdx="1" presStyleCnt="4"/>
      <dgm:spPr/>
    </dgm:pt>
    <dgm:pt modelId="{31B8C291-DF91-4CF4-99C7-A725AE0F9383}" type="pres">
      <dgm:prSet presAssocID="{933F00E5-72A0-4D47-B676-FD3A185B3B24}" presName="connTx" presStyleLbl="parChTrans1D2" presStyleIdx="1" presStyleCnt="4"/>
      <dgm:spPr/>
    </dgm:pt>
    <dgm:pt modelId="{44A8EAB1-5642-4C03-86E1-329EFAF74C55}" type="pres">
      <dgm:prSet presAssocID="{C59A9827-53A9-40D4-AE6B-77C1D0944E91}" presName="node" presStyleLbl="node1" presStyleIdx="1" presStyleCnt="4">
        <dgm:presLayoutVars>
          <dgm:bulletEnabled val="1"/>
        </dgm:presLayoutVars>
      </dgm:prSet>
      <dgm:spPr/>
    </dgm:pt>
    <dgm:pt modelId="{0854A7E2-5026-41BD-A364-7DE3FD73FCC5}" type="pres">
      <dgm:prSet presAssocID="{98941E01-2532-4A69-A300-1A64EEB472DE}" presName="Name9" presStyleLbl="parChTrans1D2" presStyleIdx="2" presStyleCnt="4"/>
      <dgm:spPr/>
    </dgm:pt>
    <dgm:pt modelId="{CD19B367-A9B3-474E-B157-475309B46E9D}" type="pres">
      <dgm:prSet presAssocID="{98941E01-2532-4A69-A300-1A64EEB472DE}" presName="connTx" presStyleLbl="parChTrans1D2" presStyleIdx="2" presStyleCnt="4"/>
      <dgm:spPr/>
    </dgm:pt>
    <dgm:pt modelId="{9B0EE1D2-1B0E-4C31-BD2E-F665C0E99560}" type="pres">
      <dgm:prSet presAssocID="{3C2CCFAE-7D4D-4001-A27A-C98BF07C3F16}" presName="node" presStyleLbl="node1" presStyleIdx="2" presStyleCnt="4">
        <dgm:presLayoutVars>
          <dgm:bulletEnabled val="1"/>
        </dgm:presLayoutVars>
      </dgm:prSet>
      <dgm:spPr/>
    </dgm:pt>
    <dgm:pt modelId="{349E8EE4-22B9-470C-A784-503DAAE19A73}" type="pres">
      <dgm:prSet presAssocID="{84020D16-0E07-4E3E-9812-1C99A9B9B4D2}" presName="Name9" presStyleLbl="parChTrans1D2" presStyleIdx="3" presStyleCnt="4"/>
      <dgm:spPr/>
    </dgm:pt>
    <dgm:pt modelId="{6AAFE475-86D8-4C1A-8766-3BD7F9BFE228}" type="pres">
      <dgm:prSet presAssocID="{84020D16-0E07-4E3E-9812-1C99A9B9B4D2}" presName="connTx" presStyleLbl="parChTrans1D2" presStyleIdx="3" presStyleCnt="4"/>
      <dgm:spPr/>
    </dgm:pt>
    <dgm:pt modelId="{CCFEC780-0B09-4121-A14C-51DF117F5167}" type="pres">
      <dgm:prSet presAssocID="{5ADB8E29-CA3F-4C1F-9F3B-86F2952DC192}" presName="node" presStyleLbl="node1" presStyleIdx="3" presStyleCnt="4">
        <dgm:presLayoutVars>
          <dgm:bulletEnabled val="1"/>
        </dgm:presLayoutVars>
      </dgm:prSet>
      <dgm:spPr/>
    </dgm:pt>
  </dgm:ptLst>
  <dgm:cxnLst>
    <dgm:cxn modelId="{6AD72401-EF16-4A13-8959-70734A1F1FB8}" type="presOf" srcId="{1B2CF0B9-32D5-4764-86A3-377FD0675181}" destId="{44A8EAB1-5642-4C03-86E1-329EFAF74C55}" srcOrd="0" destOrd="1" presId="urn:microsoft.com/office/officeart/2005/8/layout/radial1"/>
    <dgm:cxn modelId="{B19C8F01-7748-4A9B-93CD-355624DF5A03}" type="presOf" srcId="{0A609DB1-4A08-4E30-B6E3-6C93CED0DB87}" destId="{964BC534-8873-4868-96EA-F6F74BB4F592}" srcOrd="0" destOrd="3" presId="urn:microsoft.com/office/officeart/2005/8/layout/radial1"/>
    <dgm:cxn modelId="{40C89607-438F-4114-97AD-A465262643B3}" srcId="{C59A9827-53A9-40D4-AE6B-77C1D0944E91}" destId="{F1731AD4-094A-464B-9D96-A77329D2D29F}" srcOrd="1" destOrd="0" parTransId="{7434EE82-AE89-42BB-9798-2847FD57CACA}" sibTransId="{77E4F24F-7701-4D90-B410-1451AF95E05E}"/>
    <dgm:cxn modelId="{81143913-9197-4B8F-80A4-A0DED4B74908}" srcId="{2A3B8F00-AE0A-4237-9B3D-4ACFBF272489}" destId="{5D7AA0E2-A26B-4970-8562-F51496DB1E05}" srcOrd="1" destOrd="0" parTransId="{5C0AC488-E826-4115-B796-971F9B669831}" sibTransId="{A78E4E8A-65E5-4302-B9F2-773C6CDF8DFB}"/>
    <dgm:cxn modelId="{6202CC16-B2D1-41B3-BABC-63336DABB949}" srcId="{098757CF-5D16-4B96-8406-5BECD0E458FE}" destId="{3C2CCFAE-7D4D-4001-A27A-C98BF07C3F16}" srcOrd="2" destOrd="0" parTransId="{98941E01-2532-4A69-A300-1A64EEB472DE}" sibTransId="{1684C00D-30D8-43F4-9630-9C724FE39036}"/>
    <dgm:cxn modelId="{4334311A-9A46-4DA6-8A14-7CBBBCEE6B89}" type="presOf" srcId="{F1AC961F-14DD-4C7B-B82F-8878B724F356}" destId="{7FC4C03B-0882-4520-A852-D8BC5D96E433}" srcOrd="0" destOrd="0" presId="urn:microsoft.com/office/officeart/2005/8/layout/radial1"/>
    <dgm:cxn modelId="{22E1201D-8284-4436-8725-232CBADA8FE5}" srcId="{5ADB8E29-CA3F-4C1F-9F3B-86F2952DC192}" destId="{4738F7F4-B62C-4BB3-A28C-CBF04F1136C4}" srcOrd="1" destOrd="0" parTransId="{AAE84247-D60F-4C77-9492-3DA93CDEDFBE}" sibTransId="{C5FE3441-C007-47B8-A5ED-056225D570B0}"/>
    <dgm:cxn modelId="{F18C2F2B-62EF-4E87-B3F4-E492CE7DBD03}" type="presOf" srcId="{098757CF-5D16-4B96-8406-5BECD0E458FE}" destId="{7BBBA459-75E9-4D0A-B095-A8493DC36FB7}" srcOrd="0" destOrd="0" presId="urn:microsoft.com/office/officeart/2005/8/layout/radial1"/>
    <dgm:cxn modelId="{64EC442B-686A-4073-BF6E-B60B1933E278}" type="presOf" srcId="{F1AC961F-14DD-4C7B-B82F-8878B724F356}" destId="{51B5F6B6-53D6-492A-AF25-B1054A17A2B6}" srcOrd="1" destOrd="0" presId="urn:microsoft.com/office/officeart/2005/8/layout/radial1"/>
    <dgm:cxn modelId="{B3A26539-EB94-468F-A4B3-DEB440E6F823}" type="presOf" srcId="{98941E01-2532-4A69-A300-1A64EEB472DE}" destId="{CD19B367-A9B3-474E-B157-475309B46E9D}" srcOrd="1" destOrd="0" presId="urn:microsoft.com/office/officeart/2005/8/layout/radial1"/>
    <dgm:cxn modelId="{1C16D25D-01B2-42A7-A2CD-62434886FA4C}" type="presOf" srcId="{6DA704E4-CB53-4379-AEE4-668A96D1E00D}" destId="{CCFEC780-0B09-4121-A14C-51DF117F5167}" srcOrd="0" destOrd="1" presId="urn:microsoft.com/office/officeart/2005/8/layout/radial1"/>
    <dgm:cxn modelId="{51DBB861-6374-4DF4-B69F-0D1FCB23E58E}" srcId="{3C2CCFAE-7D4D-4001-A27A-C98BF07C3F16}" destId="{6B2A95A9-2A8E-400D-8AE2-A353728D351D}" srcOrd="0" destOrd="0" parTransId="{D9CE7025-3684-4A07-9773-382ECD2D50CB}" sibTransId="{94CC8AB5-126F-462C-9C22-459FFFCB773B}"/>
    <dgm:cxn modelId="{02FEEA42-068A-4B08-9697-87F9967282D4}" srcId="{2A3B8F00-AE0A-4237-9B3D-4ACFBF272489}" destId="{0A609DB1-4A08-4E30-B6E3-6C93CED0DB87}" srcOrd="2" destOrd="0" parTransId="{FF7E3EB2-C8D5-466E-B8D0-73627C011E66}" sibTransId="{C8E2AFB3-DF12-4297-BF68-FB2FF62DB00B}"/>
    <dgm:cxn modelId="{C6387044-D4B9-4CF5-B6C4-0C23D30D3AA1}" srcId="{098757CF-5D16-4B96-8406-5BECD0E458FE}" destId="{C59A9827-53A9-40D4-AE6B-77C1D0944E91}" srcOrd="1" destOrd="0" parTransId="{933F00E5-72A0-4D47-B676-FD3A185B3B24}" sibTransId="{481AF814-55B1-492C-B172-E0F3D76A22B4}"/>
    <dgm:cxn modelId="{F377CF66-832B-4B20-A26C-209DBFF186D7}" type="presOf" srcId="{3C2CCFAE-7D4D-4001-A27A-C98BF07C3F16}" destId="{9B0EE1D2-1B0E-4C31-BD2E-F665C0E99560}" srcOrd="0" destOrd="0" presId="urn:microsoft.com/office/officeart/2005/8/layout/radial1"/>
    <dgm:cxn modelId="{0689B96A-382B-47AA-8789-BBF211FD5A78}" type="presOf" srcId="{4738F7F4-B62C-4BB3-A28C-CBF04F1136C4}" destId="{CCFEC780-0B09-4121-A14C-51DF117F5167}" srcOrd="0" destOrd="2" presId="urn:microsoft.com/office/officeart/2005/8/layout/radial1"/>
    <dgm:cxn modelId="{89B8E86A-C267-441D-A5DD-8D4BD95F61FE}" srcId="{C59A9827-53A9-40D4-AE6B-77C1D0944E91}" destId="{1B2CF0B9-32D5-4764-86A3-377FD0675181}" srcOrd="0" destOrd="0" parTransId="{73763A82-8707-419E-B6FF-E5F35CD02E2D}" sibTransId="{1F53FEB7-5BB7-4B67-A2E5-E4B42E137248}"/>
    <dgm:cxn modelId="{311E0D6C-FA72-4F41-B83F-B366167E1F47}" type="presOf" srcId="{5D7AA0E2-A26B-4970-8562-F51496DB1E05}" destId="{964BC534-8873-4868-96EA-F6F74BB4F592}" srcOrd="0" destOrd="2" presId="urn:microsoft.com/office/officeart/2005/8/layout/radial1"/>
    <dgm:cxn modelId="{98753053-38F3-45E1-A980-91AB921699A1}" type="presOf" srcId="{2A3B8F00-AE0A-4237-9B3D-4ACFBF272489}" destId="{964BC534-8873-4868-96EA-F6F74BB4F592}" srcOrd="0" destOrd="0" presId="urn:microsoft.com/office/officeart/2005/8/layout/radial1"/>
    <dgm:cxn modelId="{4BE2AA56-36F6-4839-99BA-229AC8624AC8}" type="presOf" srcId="{933F00E5-72A0-4D47-B676-FD3A185B3B24}" destId="{B3AAF656-E57E-4C86-A6B9-E875A1D404BF}" srcOrd="0" destOrd="0" presId="urn:microsoft.com/office/officeart/2005/8/layout/radial1"/>
    <dgm:cxn modelId="{F31AF276-CECE-4279-B2EB-FDDD08B13460}" srcId="{098757CF-5D16-4B96-8406-5BECD0E458FE}" destId="{2A3B8F00-AE0A-4237-9B3D-4ACFBF272489}" srcOrd="0" destOrd="0" parTransId="{F1AC961F-14DD-4C7B-B82F-8878B724F356}" sibTransId="{A3C6F861-42AE-447C-B0B1-39B2AFCC46A2}"/>
    <dgm:cxn modelId="{F14E8877-BA91-4A8C-AE30-5A60A9639435}" type="presOf" srcId="{5ADB8E29-CA3F-4C1F-9F3B-86F2952DC192}" destId="{CCFEC780-0B09-4121-A14C-51DF117F5167}" srcOrd="0" destOrd="0" presId="urn:microsoft.com/office/officeart/2005/8/layout/radial1"/>
    <dgm:cxn modelId="{3DD3785A-FA76-4E2D-96F6-F9ACE24FFE23}" type="presOf" srcId="{933F00E5-72A0-4D47-B676-FD3A185B3B24}" destId="{31B8C291-DF91-4CF4-99C7-A725AE0F9383}" srcOrd="1" destOrd="0" presId="urn:microsoft.com/office/officeart/2005/8/layout/radial1"/>
    <dgm:cxn modelId="{3AD56785-13A6-4846-9823-7DFB120CABE3}" type="presOf" srcId="{D7447D01-7972-4B18-9589-045D913CDDA8}" destId="{964BC534-8873-4868-96EA-F6F74BB4F592}" srcOrd="0" destOrd="1" presId="urn:microsoft.com/office/officeart/2005/8/layout/radial1"/>
    <dgm:cxn modelId="{30D32A8E-89E3-4E28-A0F9-693E8CF8BBF7}" type="presOf" srcId="{84020D16-0E07-4E3E-9812-1C99A9B9B4D2}" destId="{349E8EE4-22B9-470C-A784-503DAAE19A73}" srcOrd="0" destOrd="0" presId="urn:microsoft.com/office/officeart/2005/8/layout/radial1"/>
    <dgm:cxn modelId="{4ACE189E-F395-4C09-BCCE-11CE61E9C102}" srcId="{BFBC6403-8562-4983-8F62-BCCF67A0F508}" destId="{098757CF-5D16-4B96-8406-5BECD0E458FE}" srcOrd="0" destOrd="0" parTransId="{03690AC6-8408-4E94-883A-098BA623EDDC}" sibTransId="{8111FFBB-E431-44C7-BF21-952545B39570}"/>
    <dgm:cxn modelId="{F9B93DA1-B06D-44B6-9A75-EA045EDDB390}" type="presOf" srcId="{84020D16-0E07-4E3E-9812-1C99A9B9B4D2}" destId="{6AAFE475-86D8-4C1A-8766-3BD7F9BFE228}" srcOrd="1" destOrd="0" presId="urn:microsoft.com/office/officeart/2005/8/layout/radial1"/>
    <dgm:cxn modelId="{BDDB00A9-8627-4D84-AADF-261990F287C2}" srcId="{5ADB8E29-CA3F-4C1F-9F3B-86F2952DC192}" destId="{6DA704E4-CB53-4379-AEE4-668A96D1E00D}" srcOrd="0" destOrd="0" parTransId="{A88F1FCA-807E-4605-90A7-1F447D6E847F}" sibTransId="{C28DEFC3-FDE7-476E-9FF3-24903A199E7B}"/>
    <dgm:cxn modelId="{765C71A9-AE4C-4031-9CAD-2BF7130811AA}" type="presOf" srcId="{BFBC6403-8562-4983-8F62-BCCF67A0F508}" destId="{9853D051-0582-4C5E-B0CD-A633B3D2EEF3}" srcOrd="0" destOrd="0" presId="urn:microsoft.com/office/officeart/2005/8/layout/radial1"/>
    <dgm:cxn modelId="{81BF04BA-5096-4227-9E91-871237F25F16}" type="presOf" srcId="{6B2A95A9-2A8E-400D-8AE2-A353728D351D}" destId="{9B0EE1D2-1B0E-4C31-BD2E-F665C0E99560}" srcOrd="0" destOrd="1" presId="urn:microsoft.com/office/officeart/2005/8/layout/radial1"/>
    <dgm:cxn modelId="{4BF211BA-7AB9-4F9C-9FE6-3B0A2F552991}" type="presOf" srcId="{F1731AD4-094A-464B-9D96-A77329D2D29F}" destId="{44A8EAB1-5642-4C03-86E1-329EFAF74C55}" srcOrd="0" destOrd="2" presId="urn:microsoft.com/office/officeart/2005/8/layout/radial1"/>
    <dgm:cxn modelId="{F695C1C3-11BB-400B-85C3-5D4C7367213A}" type="presOf" srcId="{C59A9827-53A9-40D4-AE6B-77C1D0944E91}" destId="{44A8EAB1-5642-4C03-86E1-329EFAF74C55}" srcOrd="0" destOrd="0" presId="urn:microsoft.com/office/officeart/2005/8/layout/radial1"/>
    <dgm:cxn modelId="{DF4C01CD-B2E0-4B8A-B090-2C0F602220CE}" srcId="{2A3B8F00-AE0A-4237-9B3D-4ACFBF272489}" destId="{D7447D01-7972-4B18-9589-045D913CDDA8}" srcOrd="0" destOrd="0" parTransId="{C225E428-21E3-4A3E-974E-92DB8C59D16A}" sibTransId="{414A332A-CC29-48DE-88E5-A0E2BDF7D70B}"/>
    <dgm:cxn modelId="{41CBF8DE-27A4-46DB-859F-9AEAE04D3689}" srcId="{098757CF-5D16-4B96-8406-5BECD0E458FE}" destId="{5ADB8E29-CA3F-4C1F-9F3B-86F2952DC192}" srcOrd="3" destOrd="0" parTransId="{84020D16-0E07-4E3E-9812-1C99A9B9B4D2}" sibTransId="{1F65B12A-A215-43CD-9B79-B24C8AB86717}"/>
    <dgm:cxn modelId="{3784B1EB-134D-414B-81AE-44BF885D4FB5}" type="presOf" srcId="{98941E01-2532-4A69-A300-1A64EEB472DE}" destId="{0854A7E2-5026-41BD-A364-7DE3FD73FCC5}" srcOrd="0" destOrd="0" presId="urn:microsoft.com/office/officeart/2005/8/layout/radial1"/>
    <dgm:cxn modelId="{231C2F35-BD87-45DE-B09D-AB8348AD9A71}" type="presParOf" srcId="{9853D051-0582-4C5E-B0CD-A633B3D2EEF3}" destId="{7BBBA459-75E9-4D0A-B095-A8493DC36FB7}" srcOrd="0" destOrd="0" presId="urn:microsoft.com/office/officeart/2005/8/layout/radial1"/>
    <dgm:cxn modelId="{2911AC61-86FF-4989-89F2-CAC8C868FD8C}" type="presParOf" srcId="{9853D051-0582-4C5E-B0CD-A633B3D2EEF3}" destId="{7FC4C03B-0882-4520-A852-D8BC5D96E433}" srcOrd="1" destOrd="0" presId="urn:microsoft.com/office/officeart/2005/8/layout/radial1"/>
    <dgm:cxn modelId="{B5E7C7A5-F698-4AE9-A7B1-D2FC9E817DC2}" type="presParOf" srcId="{7FC4C03B-0882-4520-A852-D8BC5D96E433}" destId="{51B5F6B6-53D6-492A-AF25-B1054A17A2B6}" srcOrd="0" destOrd="0" presId="urn:microsoft.com/office/officeart/2005/8/layout/radial1"/>
    <dgm:cxn modelId="{6C19F89D-6B8B-4420-9AA8-696135CED9CC}" type="presParOf" srcId="{9853D051-0582-4C5E-B0CD-A633B3D2EEF3}" destId="{964BC534-8873-4868-96EA-F6F74BB4F592}" srcOrd="2" destOrd="0" presId="urn:microsoft.com/office/officeart/2005/8/layout/radial1"/>
    <dgm:cxn modelId="{EC498C50-15FE-4640-8BD9-296A173CA1E1}" type="presParOf" srcId="{9853D051-0582-4C5E-B0CD-A633B3D2EEF3}" destId="{B3AAF656-E57E-4C86-A6B9-E875A1D404BF}" srcOrd="3" destOrd="0" presId="urn:microsoft.com/office/officeart/2005/8/layout/radial1"/>
    <dgm:cxn modelId="{9566E9A6-828B-4CD3-8333-ACAF31F0597E}" type="presParOf" srcId="{B3AAF656-E57E-4C86-A6B9-E875A1D404BF}" destId="{31B8C291-DF91-4CF4-99C7-A725AE0F9383}" srcOrd="0" destOrd="0" presId="urn:microsoft.com/office/officeart/2005/8/layout/radial1"/>
    <dgm:cxn modelId="{D5022A7C-BA7B-4110-B825-A6F7627B76E2}" type="presParOf" srcId="{9853D051-0582-4C5E-B0CD-A633B3D2EEF3}" destId="{44A8EAB1-5642-4C03-86E1-329EFAF74C55}" srcOrd="4" destOrd="0" presId="urn:microsoft.com/office/officeart/2005/8/layout/radial1"/>
    <dgm:cxn modelId="{024D064A-38CB-4258-A692-F4CDB7C9D6E7}" type="presParOf" srcId="{9853D051-0582-4C5E-B0CD-A633B3D2EEF3}" destId="{0854A7E2-5026-41BD-A364-7DE3FD73FCC5}" srcOrd="5" destOrd="0" presId="urn:microsoft.com/office/officeart/2005/8/layout/radial1"/>
    <dgm:cxn modelId="{2BA64E51-9153-4D4A-89A4-A695F44CBE7B}" type="presParOf" srcId="{0854A7E2-5026-41BD-A364-7DE3FD73FCC5}" destId="{CD19B367-A9B3-474E-B157-475309B46E9D}" srcOrd="0" destOrd="0" presId="urn:microsoft.com/office/officeart/2005/8/layout/radial1"/>
    <dgm:cxn modelId="{BE0D90CF-EEE1-4CCE-B3A2-0D718A4CC790}" type="presParOf" srcId="{9853D051-0582-4C5E-B0CD-A633B3D2EEF3}" destId="{9B0EE1D2-1B0E-4C31-BD2E-F665C0E99560}" srcOrd="6" destOrd="0" presId="urn:microsoft.com/office/officeart/2005/8/layout/radial1"/>
    <dgm:cxn modelId="{3F641A71-F7FD-42F0-93D0-849E120BE615}" type="presParOf" srcId="{9853D051-0582-4C5E-B0CD-A633B3D2EEF3}" destId="{349E8EE4-22B9-470C-A784-503DAAE19A73}" srcOrd="7" destOrd="0" presId="urn:microsoft.com/office/officeart/2005/8/layout/radial1"/>
    <dgm:cxn modelId="{E4CB3136-CF60-4997-86FA-D733BCCA29F0}" type="presParOf" srcId="{349E8EE4-22B9-470C-A784-503DAAE19A73}" destId="{6AAFE475-86D8-4C1A-8766-3BD7F9BFE228}" srcOrd="0" destOrd="0" presId="urn:microsoft.com/office/officeart/2005/8/layout/radial1"/>
    <dgm:cxn modelId="{1639A91B-7B71-48BF-90AC-82985168F186}" type="presParOf" srcId="{9853D051-0582-4C5E-B0CD-A633B3D2EEF3}" destId="{CCFEC780-0B09-4121-A14C-51DF117F516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4F2BB-A3ED-4906-B43C-610829CFF3BA}">
      <dsp:nvSpPr>
        <dsp:cNvPr id="0" name=""/>
        <dsp:cNvSpPr/>
      </dsp:nvSpPr>
      <dsp:spPr>
        <a:xfrm>
          <a:off x="1671042" y="0"/>
          <a:ext cx="1114028" cy="1013122"/>
        </a:xfrm>
        <a:prstGeom prst="trapezoid">
          <a:avLst>
            <a:gd name="adj" fmla="val 5498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002060"/>
              </a:solidFill>
            </a:rPr>
            <a:t>Structured</a:t>
          </a:r>
        </a:p>
      </dsp:txBody>
      <dsp:txXfrm>
        <a:off x="1671042" y="0"/>
        <a:ext cx="1114028" cy="1013122"/>
      </dsp:txXfrm>
    </dsp:sp>
    <dsp:sp modelId="{5BAC60F0-A2CA-4DB3-A506-97093AE1CCB3}">
      <dsp:nvSpPr>
        <dsp:cNvPr id="0" name=""/>
        <dsp:cNvSpPr/>
      </dsp:nvSpPr>
      <dsp:spPr>
        <a:xfrm>
          <a:off x="1114028" y="1013122"/>
          <a:ext cx="2228056" cy="1013122"/>
        </a:xfrm>
        <a:prstGeom prst="trapezoid">
          <a:avLst>
            <a:gd name="adj" fmla="val 5498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002060"/>
              </a:solidFill>
            </a:rPr>
            <a:t>Semi-Structured</a:t>
          </a:r>
        </a:p>
      </dsp:txBody>
      <dsp:txXfrm>
        <a:off x="1503937" y="1013122"/>
        <a:ext cx="1448236" cy="1013122"/>
      </dsp:txXfrm>
    </dsp:sp>
    <dsp:sp modelId="{380FE0DC-1444-4BBF-A597-A79352931921}">
      <dsp:nvSpPr>
        <dsp:cNvPr id="0" name=""/>
        <dsp:cNvSpPr/>
      </dsp:nvSpPr>
      <dsp:spPr>
        <a:xfrm>
          <a:off x="557014" y="2026245"/>
          <a:ext cx="3342084" cy="1013122"/>
        </a:xfrm>
        <a:prstGeom prst="trapezoid">
          <a:avLst>
            <a:gd name="adj" fmla="val 5498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002060"/>
              </a:solidFill>
            </a:rPr>
            <a:t>Quasi-Structured</a:t>
          </a:r>
        </a:p>
      </dsp:txBody>
      <dsp:txXfrm>
        <a:off x="1141878" y="2026245"/>
        <a:ext cx="2172354" cy="1013122"/>
      </dsp:txXfrm>
    </dsp:sp>
    <dsp:sp modelId="{F2BB3BEB-B963-4EEE-95C6-24CC4DD7F8F3}">
      <dsp:nvSpPr>
        <dsp:cNvPr id="0" name=""/>
        <dsp:cNvSpPr/>
      </dsp:nvSpPr>
      <dsp:spPr>
        <a:xfrm>
          <a:off x="0" y="3039367"/>
          <a:ext cx="4456112" cy="1013122"/>
        </a:xfrm>
        <a:prstGeom prst="trapezoid">
          <a:avLst>
            <a:gd name="adj" fmla="val 5498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solidFill>
                <a:schemeClr val="bg1"/>
              </a:solidFill>
            </a:rPr>
            <a:t>Unstructured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779819" y="3039367"/>
        <a:ext cx="2896472" cy="1013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85809-F037-48D2-9061-AF8147C841CB}">
      <dsp:nvSpPr>
        <dsp:cNvPr id="0" name=""/>
        <dsp:cNvSpPr/>
      </dsp:nvSpPr>
      <dsp:spPr>
        <a:xfrm>
          <a:off x="702829" y="853"/>
          <a:ext cx="1959293" cy="134995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10D6E-F99B-4FC9-BB33-B09C284C074F}">
      <dsp:nvSpPr>
        <dsp:cNvPr id="0" name=""/>
        <dsp:cNvSpPr/>
      </dsp:nvSpPr>
      <dsp:spPr>
        <a:xfrm>
          <a:off x="702829" y="135080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>
              <a:solidFill>
                <a:srgbClr val="002060"/>
              </a:solidFill>
            </a:rPr>
            <a:t>Computational</a:t>
          </a:r>
          <a:r>
            <a:rPr lang="de-DE" sz="2000" kern="1200" dirty="0">
              <a:solidFill>
                <a:srgbClr val="002060"/>
              </a:solidFill>
            </a:rPr>
            <a:t> </a:t>
          </a:r>
          <a:r>
            <a:rPr lang="de-DE" sz="2000" kern="1200" dirty="0" err="1">
              <a:solidFill>
                <a:srgbClr val="002060"/>
              </a:solidFill>
            </a:rPr>
            <a:t>Geometry</a:t>
          </a:r>
          <a:endParaRPr lang="de-DE" sz="2000" kern="1200" dirty="0">
            <a:solidFill>
              <a:srgbClr val="002060"/>
            </a:solidFill>
          </a:endParaRPr>
        </a:p>
      </dsp:txBody>
      <dsp:txXfrm>
        <a:off x="702829" y="1350806"/>
        <a:ext cx="1959293" cy="726897"/>
      </dsp:txXfrm>
    </dsp:sp>
    <dsp:sp modelId="{EBF402BD-D2B0-441B-A23E-15D58C5FA701}">
      <dsp:nvSpPr>
        <dsp:cNvPr id="0" name=""/>
        <dsp:cNvSpPr/>
      </dsp:nvSpPr>
      <dsp:spPr>
        <a:xfrm>
          <a:off x="2858134" y="853"/>
          <a:ext cx="1959293" cy="134995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C501B-D398-401A-8751-6764332A260F}">
      <dsp:nvSpPr>
        <dsp:cNvPr id="0" name=""/>
        <dsp:cNvSpPr/>
      </dsp:nvSpPr>
      <dsp:spPr>
        <a:xfrm>
          <a:off x="2858134" y="135080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>
              <a:solidFill>
                <a:srgbClr val="002060"/>
              </a:solidFill>
            </a:rPr>
            <a:t>Optimization</a:t>
          </a:r>
          <a:endParaRPr lang="de-DE" sz="2000" kern="1200" dirty="0">
            <a:solidFill>
              <a:srgbClr val="002060"/>
            </a:solidFill>
          </a:endParaRPr>
        </a:p>
      </dsp:txBody>
      <dsp:txXfrm>
        <a:off x="2858134" y="1350806"/>
        <a:ext cx="1959293" cy="726897"/>
      </dsp:txXfrm>
    </dsp:sp>
    <dsp:sp modelId="{461DB897-74C4-469F-8B9E-A033C743474F}">
      <dsp:nvSpPr>
        <dsp:cNvPr id="0" name=""/>
        <dsp:cNvSpPr/>
      </dsp:nvSpPr>
      <dsp:spPr>
        <a:xfrm>
          <a:off x="5013439" y="853"/>
          <a:ext cx="1959293" cy="134995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2EB1C-C728-4058-A0BA-7EF2C645A161}">
      <dsp:nvSpPr>
        <dsp:cNvPr id="0" name=""/>
        <dsp:cNvSpPr/>
      </dsp:nvSpPr>
      <dsp:spPr>
        <a:xfrm>
          <a:off x="5013439" y="135080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>
              <a:solidFill>
                <a:srgbClr val="002060"/>
              </a:solidFill>
            </a:rPr>
            <a:t>Stochastics</a:t>
          </a:r>
          <a:endParaRPr lang="de-DE" sz="2000" kern="1200" dirty="0">
            <a:solidFill>
              <a:srgbClr val="002060"/>
            </a:solidFill>
          </a:endParaRPr>
        </a:p>
      </dsp:txBody>
      <dsp:txXfrm>
        <a:off x="5013439" y="1350806"/>
        <a:ext cx="1959293" cy="726897"/>
      </dsp:txXfrm>
    </dsp:sp>
    <dsp:sp modelId="{45678060-05C5-4354-A37E-246B03375BF6}">
      <dsp:nvSpPr>
        <dsp:cNvPr id="0" name=""/>
        <dsp:cNvSpPr/>
      </dsp:nvSpPr>
      <dsp:spPr>
        <a:xfrm>
          <a:off x="1780481" y="2273633"/>
          <a:ext cx="1959293" cy="1349953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1C52E-9C8F-4367-9153-3D16A8B9D8E5}">
      <dsp:nvSpPr>
        <dsp:cNvPr id="0" name=""/>
        <dsp:cNvSpPr/>
      </dsp:nvSpPr>
      <dsp:spPr>
        <a:xfrm>
          <a:off x="1780481" y="362358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rgbClr val="002060"/>
              </a:solidFill>
            </a:rPr>
            <a:t>Scientific Computing</a:t>
          </a:r>
        </a:p>
      </dsp:txBody>
      <dsp:txXfrm>
        <a:off x="1780481" y="3623586"/>
        <a:ext cx="1959293" cy="726897"/>
      </dsp:txXfrm>
    </dsp:sp>
    <dsp:sp modelId="{B9669F99-4101-446B-9F86-5EE3F70BFE9F}">
      <dsp:nvSpPr>
        <dsp:cNvPr id="0" name=""/>
        <dsp:cNvSpPr/>
      </dsp:nvSpPr>
      <dsp:spPr>
        <a:xfrm>
          <a:off x="3935786" y="2273633"/>
          <a:ext cx="1959293" cy="134995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A8496-B8FB-4853-AE43-2C711E8E489F}">
      <dsp:nvSpPr>
        <dsp:cNvPr id="0" name=""/>
        <dsp:cNvSpPr/>
      </dsp:nvSpPr>
      <dsp:spPr>
        <a:xfrm>
          <a:off x="3935786" y="362358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>
              <a:solidFill>
                <a:srgbClr val="002060"/>
              </a:solidFill>
            </a:rPr>
            <a:t>Machine</a:t>
          </a:r>
          <a:r>
            <a:rPr lang="de-DE" sz="2000" kern="1200" dirty="0">
              <a:solidFill>
                <a:srgbClr val="002060"/>
              </a:solidFill>
            </a:rPr>
            <a:t> Learning</a:t>
          </a:r>
        </a:p>
      </dsp:txBody>
      <dsp:txXfrm>
        <a:off x="3935786" y="3623586"/>
        <a:ext cx="1959293" cy="726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04529-440D-4BDB-8D0F-065A6E2B8BF2}">
      <dsp:nvSpPr>
        <dsp:cNvPr id="0" name=""/>
        <dsp:cNvSpPr/>
      </dsp:nvSpPr>
      <dsp:spPr>
        <a:xfrm>
          <a:off x="702829" y="853"/>
          <a:ext cx="1959293" cy="134995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9A93F-6A55-44BF-9AA1-7355A5E79DE3}">
      <dsp:nvSpPr>
        <dsp:cNvPr id="0" name=""/>
        <dsp:cNvSpPr/>
      </dsp:nvSpPr>
      <dsp:spPr>
        <a:xfrm>
          <a:off x="540482" y="1350806"/>
          <a:ext cx="2283987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2060"/>
              </a:solidFill>
            </a:rPr>
            <a:t>Data </a:t>
          </a:r>
          <a:r>
            <a:rPr lang="de-DE" sz="1400" kern="1200" dirty="0" err="1">
              <a:solidFill>
                <a:srgbClr val="002060"/>
              </a:solidFill>
            </a:rPr>
            <a:t>Structures</a:t>
          </a:r>
          <a:r>
            <a:rPr lang="de-DE" sz="1400" kern="1200" dirty="0">
              <a:solidFill>
                <a:srgbClr val="002060"/>
              </a:solidFill>
            </a:rPr>
            <a:t> </a:t>
          </a:r>
          <a:r>
            <a:rPr lang="de-DE" sz="1400" kern="1200" dirty="0" err="1">
              <a:solidFill>
                <a:srgbClr val="002060"/>
              </a:solidFill>
            </a:rPr>
            <a:t>and</a:t>
          </a:r>
          <a:r>
            <a:rPr lang="de-DE" sz="1400" kern="1200" dirty="0">
              <a:solidFill>
                <a:srgbClr val="002060"/>
              </a:solidFill>
            </a:rPr>
            <a:t> </a:t>
          </a:r>
          <a:r>
            <a:rPr lang="de-DE" sz="1400" kern="1200" dirty="0" err="1">
              <a:solidFill>
                <a:srgbClr val="002060"/>
              </a:solidFill>
            </a:rPr>
            <a:t>Algorithms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540482" y="1350806"/>
        <a:ext cx="2283987" cy="726897"/>
      </dsp:txXfrm>
    </dsp:sp>
    <dsp:sp modelId="{F5599669-FED2-496E-A42C-1869A4910F1C}">
      <dsp:nvSpPr>
        <dsp:cNvPr id="0" name=""/>
        <dsp:cNvSpPr/>
      </dsp:nvSpPr>
      <dsp:spPr>
        <a:xfrm>
          <a:off x="2840990" y="18713"/>
          <a:ext cx="1959293" cy="134995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2BEB0-1128-402C-A277-9A483E1BEE23}">
      <dsp:nvSpPr>
        <dsp:cNvPr id="0" name=""/>
        <dsp:cNvSpPr/>
      </dsp:nvSpPr>
      <dsp:spPr>
        <a:xfrm>
          <a:off x="2915835" y="1365751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2060"/>
              </a:solidFill>
            </a:rPr>
            <a:t>Databases</a:t>
          </a:r>
        </a:p>
      </dsp:txBody>
      <dsp:txXfrm>
        <a:off x="2915835" y="1365751"/>
        <a:ext cx="1959293" cy="726897"/>
      </dsp:txXfrm>
    </dsp:sp>
    <dsp:sp modelId="{33E80F1B-0924-44BA-B661-E18C61147FC5}">
      <dsp:nvSpPr>
        <dsp:cNvPr id="0" name=""/>
        <dsp:cNvSpPr/>
      </dsp:nvSpPr>
      <dsp:spPr>
        <a:xfrm>
          <a:off x="5011225" y="18713"/>
          <a:ext cx="1959293" cy="1349953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85F7B-2FB0-40B5-A471-012D68B5DAD8}">
      <dsp:nvSpPr>
        <dsp:cNvPr id="0" name=""/>
        <dsp:cNvSpPr/>
      </dsp:nvSpPr>
      <dsp:spPr>
        <a:xfrm>
          <a:off x="5011225" y="1365751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2060"/>
              </a:solidFill>
            </a:rPr>
            <a:t>Distributed Computing</a:t>
          </a:r>
        </a:p>
      </dsp:txBody>
      <dsp:txXfrm>
        <a:off x="5011225" y="1365751"/>
        <a:ext cx="1959293" cy="726897"/>
      </dsp:txXfrm>
    </dsp:sp>
    <dsp:sp modelId="{CF8BC88D-D488-4AF9-A71F-615B9278EA21}">
      <dsp:nvSpPr>
        <dsp:cNvPr id="0" name=""/>
        <dsp:cNvSpPr/>
      </dsp:nvSpPr>
      <dsp:spPr>
        <a:xfrm>
          <a:off x="702829" y="2273633"/>
          <a:ext cx="1959293" cy="1349953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D39BF-76E6-461B-86E3-414C680A5535}">
      <dsp:nvSpPr>
        <dsp:cNvPr id="0" name=""/>
        <dsp:cNvSpPr/>
      </dsp:nvSpPr>
      <dsp:spPr>
        <a:xfrm>
          <a:off x="702829" y="362358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2060"/>
              </a:solidFill>
            </a:rPr>
            <a:t>Software Engineering</a:t>
          </a:r>
        </a:p>
      </dsp:txBody>
      <dsp:txXfrm>
        <a:off x="702829" y="3623586"/>
        <a:ext cx="1959293" cy="726897"/>
      </dsp:txXfrm>
    </dsp:sp>
    <dsp:sp modelId="{90602D65-CF9B-49A1-B13D-2653F2958BB1}">
      <dsp:nvSpPr>
        <dsp:cNvPr id="0" name=""/>
        <dsp:cNvSpPr/>
      </dsp:nvSpPr>
      <dsp:spPr>
        <a:xfrm>
          <a:off x="2858134" y="2273633"/>
          <a:ext cx="1959293" cy="1349953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29745-32AB-46B1-8DBE-551C755C008B}">
      <dsp:nvSpPr>
        <dsp:cNvPr id="0" name=""/>
        <dsp:cNvSpPr/>
      </dsp:nvSpPr>
      <dsp:spPr>
        <a:xfrm>
          <a:off x="2858134" y="362358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rgbClr val="002060"/>
              </a:solidFill>
            </a:rPr>
            <a:t>Artificial</a:t>
          </a:r>
          <a:r>
            <a:rPr lang="de-DE" sz="1400" kern="1200" dirty="0">
              <a:solidFill>
                <a:srgbClr val="002060"/>
              </a:solidFill>
            </a:rPr>
            <a:t> </a:t>
          </a:r>
          <a:r>
            <a:rPr lang="de-DE" sz="1400" kern="1200" dirty="0" err="1">
              <a:solidFill>
                <a:srgbClr val="002060"/>
              </a:solidFill>
            </a:rPr>
            <a:t>Intelligence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2858134" y="3623586"/>
        <a:ext cx="1959293" cy="726897"/>
      </dsp:txXfrm>
    </dsp:sp>
    <dsp:sp modelId="{C9B613E0-1982-4AF0-85A6-63919EB9E0F3}">
      <dsp:nvSpPr>
        <dsp:cNvPr id="0" name=""/>
        <dsp:cNvSpPr/>
      </dsp:nvSpPr>
      <dsp:spPr>
        <a:xfrm>
          <a:off x="5013439" y="2273633"/>
          <a:ext cx="1959293" cy="1349953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F795F-8E06-4CFB-83A2-9EF2EE884DFF}">
      <dsp:nvSpPr>
        <dsp:cNvPr id="0" name=""/>
        <dsp:cNvSpPr/>
      </dsp:nvSpPr>
      <dsp:spPr>
        <a:xfrm>
          <a:off x="5013439" y="362358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rgbClr val="002060"/>
              </a:solidFill>
            </a:rPr>
            <a:t>Machine</a:t>
          </a:r>
          <a:r>
            <a:rPr lang="de-DE" sz="1400" kern="1200" dirty="0">
              <a:solidFill>
                <a:srgbClr val="002060"/>
              </a:solidFill>
            </a:rPr>
            <a:t> Learning</a:t>
          </a:r>
        </a:p>
      </dsp:txBody>
      <dsp:txXfrm>
        <a:off x="5013439" y="3623586"/>
        <a:ext cx="1959293" cy="726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FC8E1-D584-4149-AD88-4F583C1F4626}">
      <dsp:nvSpPr>
        <dsp:cNvPr id="0" name=""/>
        <dsp:cNvSpPr/>
      </dsp:nvSpPr>
      <dsp:spPr>
        <a:xfrm>
          <a:off x="702829" y="853"/>
          <a:ext cx="1959293" cy="134995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D5A04-E03E-4904-8710-ACD030A1E9E3}">
      <dsp:nvSpPr>
        <dsp:cNvPr id="0" name=""/>
        <dsp:cNvSpPr/>
      </dsp:nvSpPr>
      <dsp:spPr>
        <a:xfrm>
          <a:off x="702829" y="135080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2060"/>
              </a:solidFill>
            </a:rPr>
            <a:t>Linear Models</a:t>
          </a:r>
        </a:p>
      </dsp:txBody>
      <dsp:txXfrm>
        <a:off x="702829" y="1350806"/>
        <a:ext cx="1959293" cy="726897"/>
      </dsp:txXfrm>
    </dsp:sp>
    <dsp:sp modelId="{A95CFAD5-A676-4259-A0DD-B37B1EA04512}">
      <dsp:nvSpPr>
        <dsp:cNvPr id="0" name=""/>
        <dsp:cNvSpPr/>
      </dsp:nvSpPr>
      <dsp:spPr>
        <a:xfrm>
          <a:off x="2858134" y="853"/>
          <a:ext cx="1959293" cy="1349953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8FE47-4EA7-47DD-80AB-3EBAB183C6A8}">
      <dsp:nvSpPr>
        <dsp:cNvPr id="0" name=""/>
        <dsp:cNvSpPr/>
      </dsp:nvSpPr>
      <dsp:spPr>
        <a:xfrm>
          <a:off x="2858134" y="135080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2060"/>
              </a:solidFill>
            </a:rPr>
            <a:t>Statistical Tests</a:t>
          </a:r>
        </a:p>
      </dsp:txBody>
      <dsp:txXfrm>
        <a:off x="2858134" y="1350806"/>
        <a:ext cx="1959293" cy="726897"/>
      </dsp:txXfrm>
    </dsp:sp>
    <dsp:sp modelId="{1FF40898-1FC9-41EE-BAD5-974613524FC3}">
      <dsp:nvSpPr>
        <dsp:cNvPr id="0" name=""/>
        <dsp:cNvSpPr/>
      </dsp:nvSpPr>
      <dsp:spPr>
        <a:xfrm>
          <a:off x="5013439" y="853"/>
          <a:ext cx="1959293" cy="134995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86919-69B0-41A1-BDAA-F855697BD855}">
      <dsp:nvSpPr>
        <dsp:cNvPr id="0" name=""/>
        <dsp:cNvSpPr/>
      </dsp:nvSpPr>
      <dsp:spPr>
        <a:xfrm>
          <a:off x="5013439" y="135080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rgbClr val="002060"/>
              </a:solidFill>
            </a:rPr>
            <a:t>Inference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5013439" y="1350806"/>
        <a:ext cx="1959293" cy="726897"/>
      </dsp:txXfrm>
    </dsp:sp>
    <dsp:sp modelId="{9FDAADF0-4E5C-4640-B98C-504EF2656E73}">
      <dsp:nvSpPr>
        <dsp:cNvPr id="0" name=""/>
        <dsp:cNvSpPr/>
      </dsp:nvSpPr>
      <dsp:spPr>
        <a:xfrm>
          <a:off x="1780481" y="2273633"/>
          <a:ext cx="1959293" cy="1349953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12982-E083-497F-AAD3-7E1881223B4D}">
      <dsp:nvSpPr>
        <dsp:cNvPr id="0" name=""/>
        <dsp:cNvSpPr/>
      </dsp:nvSpPr>
      <dsp:spPr>
        <a:xfrm>
          <a:off x="1780481" y="362358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2060"/>
              </a:solidFill>
            </a:rPr>
            <a:t>Time Series Analysis</a:t>
          </a:r>
        </a:p>
      </dsp:txBody>
      <dsp:txXfrm>
        <a:off x="1780481" y="3623586"/>
        <a:ext cx="1959293" cy="726897"/>
      </dsp:txXfrm>
    </dsp:sp>
    <dsp:sp modelId="{32F921F4-1139-41DF-8CAA-0AC10EAE5E95}">
      <dsp:nvSpPr>
        <dsp:cNvPr id="0" name=""/>
        <dsp:cNvSpPr/>
      </dsp:nvSpPr>
      <dsp:spPr>
        <a:xfrm>
          <a:off x="3935786" y="2273633"/>
          <a:ext cx="1959293" cy="134995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4CD21-288F-41AA-944B-91B45CC0B833}">
      <dsp:nvSpPr>
        <dsp:cNvPr id="0" name=""/>
        <dsp:cNvSpPr/>
      </dsp:nvSpPr>
      <dsp:spPr>
        <a:xfrm>
          <a:off x="3935786" y="362358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rgbClr val="002060"/>
              </a:solidFill>
            </a:rPr>
            <a:t>Machine</a:t>
          </a:r>
          <a:r>
            <a:rPr lang="de-DE" sz="1400" kern="1200" dirty="0">
              <a:solidFill>
                <a:srgbClr val="002060"/>
              </a:solidFill>
            </a:rPr>
            <a:t> Learning</a:t>
          </a:r>
        </a:p>
      </dsp:txBody>
      <dsp:txXfrm>
        <a:off x="3935786" y="3623586"/>
        <a:ext cx="1959293" cy="726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85809-F037-48D2-9061-AF8147C841CB}">
      <dsp:nvSpPr>
        <dsp:cNvPr id="0" name=""/>
        <dsp:cNvSpPr/>
      </dsp:nvSpPr>
      <dsp:spPr>
        <a:xfrm>
          <a:off x="702829" y="853"/>
          <a:ext cx="1959293" cy="134995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10D6E-F99B-4FC9-BB33-B09C284C074F}">
      <dsp:nvSpPr>
        <dsp:cNvPr id="0" name=""/>
        <dsp:cNvSpPr/>
      </dsp:nvSpPr>
      <dsp:spPr>
        <a:xfrm>
          <a:off x="702829" y="135080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2060"/>
              </a:solidFill>
            </a:rPr>
            <a:t>Intelligent Systems</a:t>
          </a:r>
        </a:p>
      </dsp:txBody>
      <dsp:txXfrm>
        <a:off x="702829" y="1350806"/>
        <a:ext cx="1959293" cy="726897"/>
      </dsp:txXfrm>
    </dsp:sp>
    <dsp:sp modelId="{EBF402BD-D2B0-441B-A23E-15D58C5FA701}">
      <dsp:nvSpPr>
        <dsp:cNvPr id="0" name=""/>
        <dsp:cNvSpPr/>
      </dsp:nvSpPr>
      <dsp:spPr>
        <a:xfrm>
          <a:off x="2858134" y="853"/>
          <a:ext cx="1959293" cy="134995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C501B-D398-401A-8751-6764332A260F}">
      <dsp:nvSpPr>
        <dsp:cNvPr id="0" name=""/>
        <dsp:cNvSpPr/>
      </dsp:nvSpPr>
      <dsp:spPr>
        <a:xfrm>
          <a:off x="2858134" y="135080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rgbClr val="002060"/>
              </a:solidFill>
            </a:rPr>
            <a:t>Robotics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2858134" y="1350806"/>
        <a:ext cx="1959293" cy="726897"/>
      </dsp:txXfrm>
    </dsp:sp>
    <dsp:sp modelId="{461DB897-74C4-469F-8B9E-A033C743474F}">
      <dsp:nvSpPr>
        <dsp:cNvPr id="0" name=""/>
        <dsp:cNvSpPr/>
      </dsp:nvSpPr>
      <dsp:spPr>
        <a:xfrm>
          <a:off x="5013439" y="853"/>
          <a:ext cx="1959293" cy="1349953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2EB1C-C728-4058-A0BA-7EF2C645A161}">
      <dsp:nvSpPr>
        <dsp:cNvPr id="0" name=""/>
        <dsp:cNvSpPr/>
      </dsp:nvSpPr>
      <dsp:spPr>
        <a:xfrm>
          <a:off x="5013439" y="135080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2060"/>
              </a:solidFill>
            </a:rPr>
            <a:t>Marketing</a:t>
          </a:r>
        </a:p>
      </dsp:txBody>
      <dsp:txXfrm>
        <a:off x="5013439" y="1350806"/>
        <a:ext cx="1959293" cy="726897"/>
      </dsp:txXfrm>
    </dsp:sp>
    <dsp:sp modelId="{45678060-05C5-4354-A37E-246B03375BF6}">
      <dsp:nvSpPr>
        <dsp:cNvPr id="0" name=""/>
        <dsp:cNvSpPr/>
      </dsp:nvSpPr>
      <dsp:spPr>
        <a:xfrm>
          <a:off x="702829" y="2273633"/>
          <a:ext cx="1959293" cy="1349953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1C52E-9C8F-4367-9153-3D16A8B9D8E5}">
      <dsp:nvSpPr>
        <dsp:cNvPr id="0" name=""/>
        <dsp:cNvSpPr/>
      </dsp:nvSpPr>
      <dsp:spPr>
        <a:xfrm>
          <a:off x="702829" y="362358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rgbClr val="002060"/>
              </a:solidFill>
            </a:rPr>
            <a:t>Medicine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702829" y="3623586"/>
        <a:ext cx="1959293" cy="726897"/>
      </dsp:txXfrm>
    </dsp:sp>
    <dsp:sp modelId="{559F92EF-AFA3-4481-9D41-F090BE42E88E}">
      <dsp:nvSpPr>
        <dsp:cNvPr id="0" name=""/>
        <dsp:cNvSpPr/>
      </dsp:nvSpPr>
      <dsp:spPr>
        <a:xfrm>
          <a:off x="2858134" y="2273633"/>
          <a:ext cx="1959293" cy="1349953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92DBF-A211-4FFC-A675-0F3440EE1919}">
      <dsp:nvSpPr>
        <dsp:cNvPr id="0" name=""/>
        <dsp:cNvSpPr/>
      </dsp:nvSpPr>
      <dsp:spPr>
        <a:xfrm>
          <a:off x="2858134" y="362358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rgbClr val="002060"/>
              </a:solidFill>
            </a:rPr>
            <a:t>Autonomous</a:t>
          </a:r>
          <a:r>
            <a:rPr lang="de-DE" sz="1400" kern="1200" dirty="0">
              <a:solidFill>
                <a:srgbClr val="002060"/>
              </a:solidFill>
            </a:rPr>
            <a:t> </a:t>
          </a:r>
          <a:r>
            <a:rPr lang="de-DE" sz="1400" kern="1200" dirty="0" err="1">
              <a:solidFill>
                <a:srgbClr val="002060"/>
              </a:solidFill>
            </a:rPr>
            <a:t>Driving</a:t>
          </a:r>
          <a:endParaRPr lang="de-DE" sz="1400" kern="1200" dirty="0">
            <a:solidFill>
              <a:srgbClr val="002060"/>
            </a:solidFill>
          </a:endParaRPr>
        </a:p>
      </dsp:txBody>
      <dsp:txXfrm>
        <a:off x="2858134" y="3623586"/>
        <a:ext cx="1959293" cy="726897"/>
      </dsp:txXfrm>
    </dsp:sp>
    <dsp:sp modelId="{B9669F99-4101-446B-9F86-5EE3F70BFE9F}">
      <dsp:nvSpPr>
        <dsp:cNvPr id="0" name=""/>
        <dsp:cNvSpPr/>
      </dsp:nvSpPr>
      <dsp:spPr>
        <a:xfrm>
          <a:off x="5013439" y="2273633"/>
          <a:ext cx="1959293" cy="1349953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A8496-B8FB-4853-AE43-2C711E8E489F}">
      <dsp:nvSpPr>
        <dsp:cNvPr id="0" name=""/>
        <dsp:cNvSpPr/>
      </dsp:nvSpPr>
      <dsp:spPr>
        <a:xfrm>
          <a:off x="5013439" y="3623586"/>
          <a:ext cx="1959293" cy="7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rgbClr val="002060"/>
              </a:solidFill>
            </a:rPr>
            <a:t>Social</a:t>
          </a:r>
          <a:r>
            <a:rPr lang="de-DE" sz="1400" kern="1200" dirty="0">
              <a:solidFill>
                <a:srgbClr val="002060"/>
              </a:solidFill>
            </a:rPr>
            <a:t> Networks</a:t>
          </a:r>
        </a:p>
      </dsp:txBody>
      <dsp:txXfrm>
        <a:off x="5013439" y="3623586"/>
        <a:ext cx="1959293" cy="7268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BA459-75E9-4D0A-B095-A8493DC36FB7}">
      <dsp:nvSpPr>
        <dsp:cNvPr id="0" name=""/>
        <dsp:cNvSpPr/>
      </dsp:nvSpPr>
      <dsp:spPr>
        <a:xfrm>
          <a:off x="1899913" y="1725723"/>
          <a:ext cx="1312740" cy="1312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Data </a:t>
          </a:r>
          <a:r>
            <a:rPr lang="de-DE" sz="1600" kern="1200" dirty="0" err="1"/>
            <a:t>Scientists</a:t>
          </a:r>
          <a:endParaRPr lang="de-DE" sz="1600" kern="1200" dirty="0"/>
        </a:p>
      </dsp:txBody>
      <dsp:txXfrm>
        <a:off x="2092159" y="1917969"/>
        <a:ext cx="928248" cy="928248"/>
      </dsp:txXfrm>
    </dsp:sp>
    <dsp:sp modelId="{7FC4C03B-0882-4520-A852-D8BC5D96E433}">
      <dsp:nvSpPr>
        <dsp:cNvPr id="0" name=""/>
        <dsp:cNvSpPr/>
      </dsp:nvSpPr>
      <dsp:spPr>
        <a:xfrm rot="16200000">
          <a:off x="2358381" y="1504711"/>
          <a:ext cx="395805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395805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546388" y="1517925"/>
        <a:ext cx="19790" cy="19790"/>
      </dsp:txXfrm>
    </dsp:sp>
    <dsp:sp modelId="{964BC534-8873-4868-96EA-F6F74BB4F592}">
      <dsp:nvSpPr>
        <dsp:cNvPr id="0" name=""/>
        <dsp:cNvSpPr/>
      </dsp:nvSpPr>
      <dsp:spPr>
        <a:xfrm>
          <a:off x="1899913" y="17177"/>
          <a:ext cx="1312740" cy="1312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Quantitative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 err="1"/>
            <a:t>Maths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 err="1"/>
            <a:t>Algorithms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 err="1"/>
            <a:t>Statistics</a:t>
          </a:r>
          <a:endParaRPr lang="de-DE" sz="900" kern="1200" dirty="0"/>
        </a:p>
      </dsp:txBody>
      <dsp:txXfrm>
        <a:off x="2092159" y="209423"/>
        <a:ext cx="928248" cy="928248"/>
      </dsp:txXfrm>
    </dsp:sp>
    <dsp:sp modelId="{B3AAF656-E57E-4C86-A6B9-E875A1D404BF}">
      <dsp:nvSpPr>
        <dsp:cNvPr id="0" name=""/>
        <dsp:cNvSpPr/>
      </dsp:nvSpPr>
      <dsp:spPr>
        <a:xfrm>
          <a:off x="3212654" y="2358984"/>
          <a:ext cx="395805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395805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3400661" y="2372198"/>
        <a:ext cx="19790" cy="19790"/>
      </dsp:txXfrm>
    </dsp:sp>
    <dsp:sp modelId="{44A8EAB1-5642-4C03-86E1-329EFAF74C55}">
      <dsp:nvSpPr>
        <dsp:cNvPr id="0" name=""/>
        <dsp:cNvSpPr/>
      </dsp:nvSpPr>
      <dsp:spPr>
        <a:xfrm>
          <a:off x="3608459" y="1725723"/>
          <a:ext cx="1312740" cy="1312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Technical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 err="1"/>
            <a:t>Programming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 err="1"/>
            <a:t>Infrastructures</a:t>
          </a:r>
          <a:endParaRPr lang="de-DE" sz="900" kern="1200" dirty="0"/>
        </a:p>
      </dsp:txBody>
      <dsp:txXfrm>
        <a:off x="3800705" y="1917969"/>
        <a:ext cx="928248" cy="928248"/>
      </dsp:txXfrm>
    </dsp:sp>
    <dsp:sp modelId="{0854A7E2-5026-41BD-A364-7DE3FD73FCC5}">
      <dsp:nvSpPr>
        <dsp:cNvPr id="0" name=""/>
        <dsp:cNvSpPr/>
      </dsp:nvSpPr>
      <dsp:spPr>
        <a:xfrm rot="5400000">
          <a:off x="2358381" y="3213257"/>
          <a:ext cx="395805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395805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546388" y="3226471"/>
        <a:ext cx="19790" cy="19790"/>
      </dsp:txXfrm>
    </dsp:sp>
    <dsp:sp modelId="{9B0EE1D2-1B0E-4C31-BD2E-F665C0E99560}">
      <dsp:nvSpPr>
        <dsp:cNvPr id="0" name=""/>
        <dsp:cNvSpPr/>
      </dsp:nvSpPr>
      <dsp:spPr>
        <a:xfrm>
          <a:off x="1899913" y="3434269"/>
          <a:ext cx="1312740" cy="1312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Skeptical</a:t>
          </a:r>
          <a:endParaRPr lang="de-DE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Create </a:t>
          </a:r>
          <a:r>
            <a:rPr lang="de-DE" sz="900" kern="1200" dirty="0" err="1"/>
            <a:t>hypotheses</a:t>
          </a:r>
          <a:r>
            <a:rPr lang="de-DE" sz="900" kern="1200" dirty="0"/>
            <a:t>, but </a:t>
          </a:r>
          <a:r>
            <a:rPr lang="de-DE" sz="900" kern="1200" dirty="0" err="1"/>
            <a:t>be</a:t>
          </a:r>
          <a:r>
            <a:rPr lang="de-DE" sz="900" kern="1200" dirty="0"/>
            <a:t> </a:t>
          </a:r>
          <a:r>
            <a:rPr lang="de-DE" sz="900" kern="1200" dirty="0" err="1"/>
            <a:t>skeptical</a:t>
          </a:r>
          <a:r>
            <a:rPr lang="de-DE" sz="900" kern="1200" dirty="0"/>
            <a:t> </a:t>
          </a:r>
          <a:r>
            <a:rPr lang="de-DE" sz="900" kern="1200" dirty="0" err="1"/>
            <a:t>about</a:t>
          </a:r>
          <a:r>
            <a:rPr lang="de-DE" sz="900" kern="1200" dirty="0"/>
            <a:t> </a:t>
          </a:r>
          <a:r>
            <a:rPr lang="de-DE" sz="900" kern="1200" dirty="0" err="1"/>
            <a:t>them</a:t>
          </a:r>
          <a:endParaRPr lang="de-DE" sz="900" kern="1200" dirty="0"/>
        </a:p>
      </dsp:txBody>
      <dsp:txXfrm>
        <a:off x="2092159" y="3626515"/>
        <a:ext cx="928248" cy="928248"/>
      </dsp:txXfrm>
    </dsp:sp>
    <dsp:sp modelId="{349E8EE4-22B9-470C-A784-503DAAE19A73}">
      <dsp:nvSpPr>
        <dsp:cNvPr id="0" name=""/>
        <dsp:cNvSpPr/>
      </dsp:nvSpPr>
      <dsp:spPr>
        <a:xfrm rot="10800000">
          <a:off x="1504108" y="2358984"/>
          <a:ext cx="395805" cy="46218"/>
        </a:xfrm>
        <a:custGeom>
          <a:avLst/>
          <a:gdLst/>
          <a:ahLst/>
          <a:cxnLst/>
          <a:rect l="0" t="0" r="0" b="0"/>
          <a:pathLst>
            <a:path>
              <a:moveTo>
                <a:pt x="0" y="23109"/>
              </a:moveTo>
              <a:lnTo>
                <a:pt x="395805" y="23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1692115" y="2372198"/>
        <a:ext cx="19790" cy="19790"/>
      </dsp:txXfrm>
    </dsp:sp>
    <dsp:sp modelId="{CCFEC780-0B09-4121-A14C-51DF117F5167}">
      <dsp:nvSpPr>
        <dsp:cNvPr id="0" name=""/>
        <dsp:cNvSpPr/>
      </dsp:nvSpPr>
      <dsp:spPr>
        <a:xfrm>
          <a:off x="191368" y="1725723"/>
          <a:ext cx="1312740" cy="1312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Collaborative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Teamwork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900" kern="1200" dirty="0"/>
            <a:t>Communication </a:t>
          </a:r>
          <a:r>
            <a:rPr lang="de-DE" sz="900" kern="1200" dirty="0" err="1"/>
            <a:t>skills</a:t>
          </a:r>
          <a:endParaRPr lang="de-DE" sz="900" kern="1200" dirty="0"/>
        </a:p>
      </dsp:txBody>
      <dsp:txXfrm>
        <a:off x="383614" y="1917969"/>
        <a:ext cx="928248" cy="928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146D-62F7-43FA-9E74-FCA69FF93FC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1B9AD-A124-4991-9B5F-F2CBC080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CEDA-5074-4F67-AF85-393C0A79EFD3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5240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F181-46C1-4A86-9951-08EC291283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16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bg>
      <p:bgPr>
        <a:solidFill>
          <a:srgbClr val="FF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 noProof="0" dirty="0"/>
              <a:t>Click to edit Master text styles</a:t>
            </a:r>
          </a:p>
          <a:p>
            <a:pPr lvl="1">
              <a:defRPr/>
            </a:pPr>
            <a:r>
              <a:rPr lang="en-US" noProof="0" dirty="0"/>
              <a:t>Second level</a:t>
            </a:r>
          </a:p>
          <a:p>
            <a:pPr lvl="2">
              <a:defRPr/>
            </a:pPr>
            <a:r>
              <a:rPr lang="en-US" noProof="0" dirty="0"/>
              <a:t>Third level</a:t>
            </a:r>
          </a:p>
          <a:p>
            <a:pPr lvl="3">
              <a:defRPr/>
            </a:pPr>
            <a:r>
              <a:rPr lang="en-US" noProof="0" dirty="0"/>
              <a:t>Fourth level</a:t>
            </a:r>
          </a:p>
          <a:p>
            <a:pPr lvl="4">
              <a:defRPr/>
            </a:pPr>
            <a:r>
              <a:rPr lang="en-US" noProof="0" dirty="0"/>
              <a:t>Fifth level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bg>
      <p:bgPr>
        <a:solidFill>
          <a:srgbClr val="FFF6E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" y="6365085"/>
            <a:ext cx="9121323" cy="492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3"/>
          </p:nvPr>
        </p:nvSpPr>
        <p:spPr bwMode="auto">
          <a:xfrm>
            <a:off x="2252303" y="6428980"/>
            <a:ext cx="4639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rgbClr val="0097CE"/>
          </a:solidFill>
          <a:latin typeface="+mj-lt"/>
          <a:ea typeface="+mj-ea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rgbClr val="002060"/>
          </a:solidFill>
          <a:latin typeface="+mn-lt"/>
          <a:ea typeface="+mn-ea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rgbClr val="002060"/>
          </a:solidFill>
          <a:latin typeface="+mn-lt"/>
          <a:ea typeface="+mn-ea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rgbClr val="002060"/>
          </a:solidFill>
          <a:latin typeface="+mn-lt"/>
          <a:ea typeface="+mn-ea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18" Type="http://schemas.openxmlformats.org/officeDocument/2006/relationships/image" Target="../media/image48.e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20" Type="http://schemas.openxmlformats.org/officeDocument/2006/relationships/image" Target="../media/image50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Chapter 01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Dr. Steffen Herbold</a:t>
            </a:r>
          </a:p>
          <a:p>
            <a:pPr>
              <a:defRPr/>
            </a:pPr>
            <a:r>
              <a:rPr lang="en-US" dirty="0"/>
              <a:t>herbold@cs.uni-goettingen.de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Big Data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b="1" dirty="0">
                <a:solidFill>
                  <a:srgbClr val="002060"/>
                </a:solidFill>
              </a:rPr>
              <a:t>Data Science </a:t>
            </a:r>
            <a:r>
              <a:rPr lang="de-DE" b="1" dirty="0" err="1">
                <a:solidFill>
                  <a:srgbClr val="002060"/>
                </a:solidFill>
              </a:rPr>
              <a:t>and</a:t>
            </a:r>
            <a:r>
              <a:rPr lang="de-DE" b="1" dirty="0">
                <a:solidFill>
                  <a:srgbClr val="002060"/>
                </a:solidFill>
              </a:rPr>
              <a:t> Business </a:t>
            </a:r>
            <a:r>
              <a:rPr lang="de-DE" b="1" dirty="0" err="1">
                <a:solidFill>
                  <a:srgbClr val="002060"/>
                </a:solidFill>
              </a:rPr>
              <a:t>Intelligence</a:t>
            </a:r>
            <a:endParaRPr lang="de-DE" b="1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/>
              <a:t>The </a:t>
            </a:r>
            <a:r>
              <a:rPr lang="de-DE" dirty="0" err="1"/>
              <a:t>Skillset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Scientists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  <a:p>
            <a:r>
              <a:rPr lang="de-DE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1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Defining</a:t>
            </a:r>
            <a:r>
              <a:rPr lang="de-DE" dirty="0"/>
              <a:t> Data Science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there is no clear definition (yet?)</a:t>
            </a:r>
          </a:p>
          <a:p>
            <a:endParaRPr lang="en-US" dirty="0"/>
          </a:p>
          <a:p>
            <a:r>
              <a:rPr lang="en-US" dirty="0"/>
              <a:t>Goal is the extraction of knowledge from data</a:t>
            </a:r>
          </a:p>
          <a:p>
            <a:endParaRPr lang="en-US" dirty="0"/>
          </a:p>
          <a:p>
            <a:r>
              <a:rPr lang="en-US" dirty="0"/>
              <a:t>Combination of techniques from different disciplines</a:t>
            </a:r>
          </a:p>
          <a:p>
            <a:endParaRPr lang="de-DE" dirty="0"/>
          </a:p>
          <a:p>
            <a:r>
              <a:rPr lang="de-DE" dirty="0"/>
              <a:t>Scientific </a:t>
            </a:r>
            <a:r>
              <a:rPr lang="de-DE" dirty="0" err="1"/>
              <a:t>principles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en-US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61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„Data Science“?!?</a:t>
            </a:r>
            <a:endParaRPr lang="en-US" dirty="0"/>
          </a:p>
        </p:txBody>
      </p:sp>
      <p:pic>
        <p:nvPicPr>
          <p:cNvPr id="5" name="Inhaltsplatzhalter 4" descr="Building a &lt;strong&gt;Data&lt;/strong&gt; Pipeline from Scratch – The &lt;strong&gt;Data&lt;/strong&gt;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Grafik 5" descr="75+ Free Stock Images 3D Human Character Best Collection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79" y="1518359"/>
            <a:ext cx="1790942" cy="2387923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5724128" y="276537"/>
            <a:ext cx="3419872" cy="1241822"/>
          </a:xfrm>
          <a:prstGeom prst="cloudCallout">
            <a:avLst>
              <a:gd name="adj1" fmla="val -1238"/>
              <a:gd name="adj2" fmla="val 801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Tools? Big Data? </a:t>
            </a:r>
            <a:r>
              <a:rPr lang="de-DE" dirty="0" err="1">
                <a:solidFill>
                  <a:srgbClr val="002060"/>
                </a:solidFill>
              </a:rPr>
              <a:t>Machine</a:t>
            </a:r>
            <a:r>
              <a:rPr lang="de-DE" dirty="0">
                <a:solidFill>
                  <a:srgbClr val="002060"/>
                </a:solidFill>
              </a:rPr>
              <a:t> Learning?</a:t>
            </a:r>
            <a:endParaRPr lang="de-D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3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Mathematical</a:t>
            </a:r>
            <a:r>
              <a:rPr lang="de-DE" dirty="0"/>
              <a:t> </a:t>
            </a:r>
            <a:r>
              <a:rPr lang="de-DE" dirty="0" err="1"/>
              <a:t>Aspects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518735"/>
              </p:ext>
            </p:extLst>
          </p:nvPr>
        </p:nvGraphicFramePr>
        <p:xfrm>
          <a:off x="839788" y="1825625"/>
          <a:ext cx="76755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9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Computer Science </a:t>
            </a:r>
            <a:r>
              <a:rPr lang="de-DE" dirty="0" err="1"/>
              <a:t>Aspects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058630"/>
              </p:ext>
            </p:extLst>
          </p:nvPr>
        </p:nvGraphicFramePr>
        <p:xfrm>
          <a:off x="839788" y="1825625"/>
          <a:ext cx="76755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57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Statistical </a:t>
            </a:r>
            <a:r>
              <a:rPr lang="de-DE" dirty="0" err="1"/>
              <a:t>Aspects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938814"/>
              </p:ext>
            </p:extLst>
          </p:nvPr>
        </p:nvGraphicFramePr>
        <p:xfrm>
          <a:off x="839788" y="1825625"/>
          <a:ext cx="76755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521409"/>
              </p:ext>
            </p:extLst>
          </p:nvPr>
        </p:nvGraphicFramePr>
        <p:xfrm>
          <a:off x="839788" y="1825625"/>
          <a:ext cx="76755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31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Science vs. Business </a:t>
            </a:r>
            <a:r>
              <a:rPr lang="de-DE" dirty="0" err="1"/>
              <a:t>Intelligence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Business </a:t>
            </a:r>
            <a:r>
              <a:rPr lang="de-DE" dirty="0" err="1"/>
              <a:t>Intelligence</a:t>
            </a:r>
            <a:r>
              <a:rPr lang="de-DE" dirty="0"/>
              <a:t> (Gartner IT </a:t>
            </a:r>
            <a:r>
              <a:rPr lang="de-DE" dirty="0" err="1"/>
              <a:t>Glossary</a:t>
            </a:r>
            <a:r>
              <a:rPr lang="de-DE" dirty="0"/>
              <a:t>)</a:t>
            </a:r>
          </a:p>
          <a:p>
            <a:pPr lvl="1"/>
            <a:r>
              <a:rPr lang="en-US" dirty="0"/>
              <a:t>[…] best practices that enable access to and analysis of information to improve and optimize decisions and performance.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pSp>
        <p:nvGrpSpPr>
          <p:cNvPr id="25" name="Gruppieren 24"/>
          <p:cNvGrpSpPr/>
          <p:nvPr/>
        </p:nvGrpSpPr>
        <p:grpSpPr>
          <a:xfrm>
            <a:off x="-1620688" y="3049706"/>
            <a:ext cx="6480720" cy="4973878"/>
            <a:chOff x="-379010" y="2958285"/>
            <a:chExt cx="6480720" cy="4973878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-379010" y="2958285"/>
              <a:ext cx="6480720" cy="4973878"/>
              <a:chOff x="-872078" y="2780928"/>
              <a:chExt cx="6006857" cy="4685846"/>
            </a:xfrm>
          </p:grpSpPr>
          <p:sp>
            <p:nvSpPr>
              <p:cNvPr id="9" name="Bogen 8"/>
              <p:cNvSpPr/>
              <p:nvPr/>
            </p:nvSpPr>
            <p:spPr>
              <a:xfrm>
                <a:off x="149252" y="4071142"/>
                <a:ext cx="3512207" cy="2604148"/>
              </a:xfrm>
              <a:prstGeom prst="arc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Bogen 9"/>
              <p:cNvSpPr/>
              <p:nvPr/>
            </p:nvSpPr>
            <p:spPr>
              <a:xfrm>
                <a:off x="-872078" y="3278073"/>
                <a:ext cx="5559559" cy="4188701"/>
              </a:xfrm>
              <a:prstGeom prst="arc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692112" y="2780928"/>
                <a:ext cx="4442667" cy="3243748"/>
                <a:chOff x="692112" y="2780928"/>
                <a:chExt cx="4442667" cy="3243748"/>
              </a:xfrm>
            </p:grpSpPr>
            <p:cxnSp>
              <p:nvCxnSpPr>
                <p:cNvPr id="6" name="Gerade Verbindung mit Pfeil 5"/>
                <p:cNvCxnSpPr/>
                <p:nvPr/>
              </p:nvCxnSpPr>
              <p:spPr>
                <a:xfrm flipV="1">
                  <a:off x="1907704" y="5372424"/>
                  <a:ext cx="3227075" cy="793"/>
                </a:xfrm>
                <a:prstGeom prst="straightConnector1">
                  <a:avLst/>
                </a:prstGeom>
                <a:ln w="1905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Gerade Verbindung mit Pfeil 7"/>
                <p:cNvCxnSpPr/>
                <p:nvPr/>
              </p:nvCxnSpPr>
              <p:spPr>
                <a:xfrm flipH="1" flipV="1">
                  <a:off x="1907702" y="2780928"/>
                  <a:ext cx="2" cy="2592288"/>
                </a:xfrm>
                <a:prstGeom prst="straightConnector1">
                  <a:avLst/>
                </a:prstGeom>
                <a:ln w="1905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feld 11"/>
                <p:cNvSpPr txBox="1"/>
                <p:nvPr/>
              </p:nvSpPr>
              <p:spPr>
                <a:xfrm>
                  <a:off x="692112" y="3747976"/>
                  <a:ext cx="11521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err="1"/>
                    <a:t>Depth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Insights</a:t>
                  </a:r>
                  <a:endParaRPr lang="en-US" dirty="0"/>
                </a:p>
              </p:txBody>
            </p:sp>
            <p:sp>
              <p:nvSpPr>
                <p:cNvPr id="13" name="Textfeld 12"/>
                <p:cNvSpPr txBox="1"/>
                <p:nvPr/>
              </p:nvSpPr>
              <p:spPr>
                <a:xfrm>
                  <a:off x="3252641" y="5655344"/>
                  <a:ext cx="771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/>
                    <a:t>Time</a:t>
                  </a:r>
                  <a:endParaRPr lang="en-US" dirty="0"/>
                </a:p>
              </p:txBody>
            </p:sp>
            <p:sp>
              <p:nvSpPr>
                <p:cNvPr id="14" name="Textfeld 13"/>
                <p:cNvSpPr txBox="1"/>
                <p:nvPr/>
              </p:nvSpPr>
              <p:spPr>
                <a:xfrm>
                  <a:off x="1464507" y="2842626"/>
                  <a:ext cx="47641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50" dirty="0">
                      <a:solidFill>
                        <a:srgbClr val="002060"/>
                      </a:solidFill>
                    </a:rPr>
                    <a:t>High</a:t>
                  </a:r>
                  <a:endParaRPr lang="en-US" sz="105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5" name="Textfeld 14"/>
                <p:cNvSpPr txBox="1"/>
                <p:nvPr/>
              </p:nvSpPr>
              <p:spPr>
                <a:xfrm>
                  <a:off x="1467187" y="5043346"/>
                  <a:ext cx="44435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50" dirty="0">
                      <a:solidFill>
                        <a:srgbClr val="002060"/>
                      </a:solidFill>
                    </a:rPr>
                    <a:t>Low</a:t>
                  </a:r>
                  <a:endParaRPr lang="en-US" sz="105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1913699" y="5376557"/>
                  <a:ext cx="46679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50" dirty="0" err="1">
                      <a:solidFill>
                        <a:srgbClr val="002060"/>
                      </a:solidFill>
                    </a:rPr>
                    <a:t>Past</a:t>
                  </a:r>
                  <a:endParaRPr lang="en-US" sz="105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4386874" y="5429536"/>
                  <a:ext cx="59182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50" dirty="0">
                      <a:solidFill>
                        <a:srgbClr val="002060"/>
                      </a:solidFill>
                    </a:rPr>
                    <a:t>Future</a:t>
                  </a:r>
                  <a:endParaRPr lang="en-US" sz="105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3326271" y="5390417"/>
                  <a:ext cx="67037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50" dirty="0" err="1">
                      <a:solidFill>
                        <a:srgbClr val="002060"/>
                      </a:solidFill>
                    </a:rPr>
                    <a:t>Present</a:t>
                  </a:r>
                  <a:endParaRPr lang="en-US" sz="1050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23" name="Abgerundetes Rechteck 22"/>
            <p:cNvSpPr/>
            <p:nvPr/>
          </p:nvSpPr>
          <p:spPr>
            <a:xfrm>
              <a:off x="2771800" y="4941168"/>
              <a:ext cx="1152128" cy="50405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rgbClr val="002060"/>
                  </a:solidFill>
                </a:rPr>
                <a:t>Business </a:t>
              </a:r>
              <a:r>
                <a:rPr lang="de-DE" sz="1200" dirty="0" err="1">
                  <a:solidFill>
                    <a:srgbClr val="002060"/>
                  </a:solidFill>
                </a:rPr>
                <a:t>Intelligence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3540447" y="3961030"/>
              <a:ext cx="918510" cy="50405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rgbClr val="002060"/>
                  </a:solidFill>
                </a:rPr>
                <a:t>Data Science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17791"/>
              </p:ext>
            </p:extLst>
          </p:nvPr>
        </p:nvGraphicFramePr>
        <p:xfrm>
          <a:off x="4749556" y="2997339"/>
          <a:ext cx="4142994" cy="2377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57134">
                  <a:extLst>
                    <a:ext uri="{9D8B030D-6E8A-4147-A177-3AD203B41FA5}">
                      <a16:colId xmlns:a16="http://schemas.microsoft.com/office/drawing/2014/main" val="1825549228"/>
                    </a:ext>
                  </a:extLst>
                </a:gridCol>
                <a:gridCol w="1393286">
                  <a:extLst>
                    <a:ext uri="{9D8B030D-6E8A-4147-A177-3AD203B41FA5}">
                      <a16:colId xmlns:a16="http://schemas.microsoft.com/office/drawing/2014/main" val="3866320918"/>
                    </a:ext>
                  </a:extLst>
                </a:gridCol>
                <a:gridCol w="1692574">
                  <a:extLst>
                    <a:ext uri="{9D8B030D-6E8A-4147-A177-3AD203B41FA5}">
                      <a16:colId xmlns:a16="http://schemas.microsoft.com/office/drawing/2014/main" val="2708309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Business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Intelligence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Data Science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3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Techniques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Dashboards, 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alerts</a:t>
                      </a:r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queries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Optimization</a:t>
                      </a:r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predictive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modelling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forecasting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Data 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Types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Structured,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data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warehouses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Any</a:t>
                      </a:r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kind</a:t>
                      </a:r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often</a:t>
                      </a:r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unstructured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6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Common 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questions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What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happened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…?</a:t>
                      </a:r>
                    </a:p>
                    <a:p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How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much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did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…?</a:t>
                      </a:r>
                    </a:p>
                    <a:p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When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did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…?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What</a:t>
                      </a:r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if</a:t>
                      </a:r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…?</a:t>
                      </a:r>
                    </a:p>
                    <a:p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What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will…?</a:t>
                      </a:r>
                    </a:p>
                    <a:p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How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can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we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…?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89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31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Data </a:t>
            </a:r>
            <a:r>
              <a:rPr lang="de-DE" dirty="0">
                <a:sym typeface="Wingdings" panose="05000000000000000000" pitchFamily="2" charset="2"/>
              </a:rPr>
              <a:t> More </a:t>
            </a:r>
            <a:r>
              <a:rPr lang="de-DE" dirty="0" err="1">
                <a:sym typeface="Wingdings" panose="05000000000000000000" pitchFamily="2" charset="2"/>
              </a:rPr>
              <a:t>Opportunities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aphicFrame>
        <p:nvGraphicFramePr>
          <p:cNvPr id="7" name="Chart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278142"/>
              </p:ext>
            </p:extLst>
          </p:nvPr>
        </p:nvGraphicFramePr>
        <p:xfrm>
          <a:off x="0" y="698500"/>
          <a:ext cx="931227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rbeitsblatt" r:id="rId3" imgW="9309399" imgH="4877223" progId="Excel.Sheet.8">
                  <p:embed/>
                </p:oleObj>
              </mc:Choice>
              <mc:Fallback>
                <p:oleObj name="Arbeitsblatt" r:id="rId3" imgW="9309399" imgH="4877223" progId="Excel.Sheet.8">
                  <p:embed/>
                  <p:pic>
                    <p:nvPicPr>
                      <p:cNvPr id="202754" name="Chart 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8500"/>
                        <a:ext cx="9312275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8383587" y="1725614"/>
            <a:ext cx="561975" cy="558800"/>
            <a:chOff x="485298" y="4105275"/>
            <a:chExt cx="788671" cy="783431"/>
          </a:xfrm>
        </p:grpSpPr>
        <p:sp>
          <p:nvSpPr>
            <p:cNvPr id="9" name="Rounded Rectangle 44"/>
            <p:cNvSpPr/>
            <p:nvPr/>
          </p:nvSpPr>
          <p:spPr>
            <a:xfrm>
              <a:off x="485298" y="4105275"/>
              <a:ext cx="788671" cy="783431"/>
            </a:xfrm>
            <a:prstGeom prst="roundRect">
              <a:avLst>
                <a:gd name="adj" fmla="val 18187"/>
              </a:avLst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4" descr="C:\Users\Yvette.DUARTE\Desktop\EMC\Sourced Images\logos\logos\twitter_bug_qyfc.jpg.bmp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485298" y="4105275"/>
              <a:ext cx="788194" cy="782615"/>
            </a:xfrm>
            <a:prstGeom prst="roundRect">
              <a:avLst>
                <a:gd name="adj" fmla="val 18337"/>
              </a:avLst>
            </a:prstGeom>
            <a:noFill/>
          </p:spPr>
        </p:pic>
      </p:grpSp>
      <p:pic>
        <p:nvPicPr>
          <p:cNvPr id="15" name="Picture 9" descr="C:\Users\Yvette.DUARTE\Desktop\EMC\png\Wikiped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3190" y="3549926"/>
            <a:ext cx="650875" cy="6223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9" descr="C:\Windows\system32\config\systemprofile\Desktop\EMC\Logos\2000px-Microsoft_Powerpoint_Ic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3638" y="3384550"/>
            <a:ext cx="5889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Windows\system32\config\systemprofile\Desktop\EMC\Logos\2000px-Microsoft_Word_2010_Icon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7475" y="4267200"/>
            <a:ext cx="5889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Windows\system32\config\systemprofile\Desktop\EMC\Logos\Excel_2010_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6150" y="4267200"/>
            <a:ext cx="5889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C:\Windows\system32\config\systemprofile\Desktop\EMC\Logos\Microsoft_Outlook_Ic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0763" y="3351213"/>
            <a:ext cx="58896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24350" y="2901950"/>
            <a:ext cx="508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4270375" y="3565525"/>
            <a:ext cx="534988" cy="560388"/>
            <a:chOff x="1583277" y="3784920"/>
            <a:chExt cx="552891" cy="565209"/>
          </a:xfrm>
        </p:grpSpPr>
        <p:pic>
          <p:nvPicPr>
            <p:cNvPr id="22" name="Picture 59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283440">
              <a:off x="1583277" y="3784920"/>
              <a:ext cx="401677" cy="534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0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403616">
              <a:off x="1654327" y="3815898"/>
              <a:ext cx="401677" cy="534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1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34491" y="3793132"/>
              <a:ext cx="401677" cy="534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7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78006" y="2643737"/>
            <a:ext cx="674687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2025" y="2718594"/>
            <a:ext cx="660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77"/>
          <p:cNvSpPr txBox="1">
            <a:spLocks noChangeArrowheads="1"/>
          </p:cNvSpPr>
          <p:nvPr/>
        </p:nvSpPr>
        <p:spPr bwMode="auto">
          <a:xfrm>
            <a:off x="3038475" y="5067300"/>
            <a:ext cx="3133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2000</a:t>
            </a:r>
            <a:r>
              <a:rPr lang="ja-JP" altLang="en-US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US" altLang="ja-JP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Content Management</a:t>
            </a:r>
            <a:endParaRPr lang="en-US" sz="2000" dirty="0">
              <a:solidFill>
                <a:srgbClr val="002060"/>
              </a:solidFill>
              <a:latin typeface="MetaNormalLF-Roman" pitchFamily="34" charset="0"/>
              <a:ea typeface="ＭＳ Ｐゴシック" pitchFamily="34" charset="-128"/>
            </a:endParaRPr>
          </a:p>
        </p:txBody>
      </p:sp>
      <p:sp>
        <p:nvSpPr>
          <p:cNvPr id="28" name="TextBox 78"/>
          <p:cNvSpPr txBox="1">
            <a:spLocks noChangeArrowheads="1"/>
          </p:cNvSpPr>
          <p:nvPr/>
        </p:nvSpPr>
        <p:spPr bwMode="auto">
          <a:xfrm>
            <a:off x="457200" y="5080000"/>
            <a:ext cx="2454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1990</a:t>
            </a:r>
            <a:r>
              <a:rPr lang="ja-JP" altLang="en-US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US" altLang="ja-JP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Relational Databases &amp; Data Warehouses</a:t>
            </a:r>
            <a:endParaRPr lang="en-US" sz="1400" dirty="0">
              <a:solidFill>
                <a:srgbClr val="002060"/>
              </a:solidFill>
              <a:latin typeface="MetaNormalLF-Roman" pitchFamily="34" charset="0"/>
              <a:ea typeface="ＭＳ Ｐゴシック" pitchFamily="34" charset="-128"/>
            </a:endParaRPr>
          </a:p>
        </p:txBody>
      </p:sp>
      <p:sp>
        <p:nvSpPr>
          <p:cNvPr id="29" name="TextBox 80"/>
          <p:cNvSpPr txBox="1">
            <a:spLocks noChangeArrowheads="1"/>
          </p:cNvSpPr>
          <p:nvPr/>
        </p:nvSpPr>
        <p:spPr bwMode="auto">
          <a:xfrm>
            <a:off x="5902325" y="5080000"/>
            <a:ext cx="3133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2010</a:t>
            </a:r>
            <a:r>
              <a:rPr lang="ja-JP" altLang="en-US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US" altLang="ja-JP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Key-Value Storages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&amp; Unstructured Data</a:t>
            </a:r>
          </a:p>
        </p:txBody>
      </p:sp>
      <p:grpSp>
        <p:nvGrpSpPr>
          <p:cNvPr id="31" name="Group 96"/>
          <p:cNvGrpSpPr>
            <a:grpSpLocks/>
          </p:cNvGrpSpPr>
          <p:nvPr/>
        </p:nvGrpSpPr>
        <p:grpSpPr bwMode="auto">
          <a:xfrm>
            <a:off x="0" y="1606550"/>
            <a:ext cx="628650" cy="3516313"/>
            <a:chOff x="0" y="1606318"/>
            <a:chExt cx="627865" cy="3516703"/>
          </a:xfrm>
        </p:grpSpPr>
        <p:cxnSp>
          <p:nvCxnSpPr>
            <p:cNvPr id="32" name="Straight Arrow Connector 84"/>
            <p:cNvCxnSpPr/>
            <p:nvPr/>
          </p:nvCxnSpPr>
          <p:spPr>
            <a:xfrm flipV="1">
              <a:off x="608839" y="1638072"/>
              <a:ext cx="0" cy="3391276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86"/>
            <p:cNvSpPr txBox="1">
              <a:spLocks noChangeArrowheads="1"/>
            </p:cNvSpPr>
            <p:nvPr/>
          </p:nvSpPr>
          <p:spPr bwMode="auto">
            <a:xfrm rot="-5400000">
              <a:off x="-1256471" y="3164037"/>
              <a:ext cx="3423030" cy="307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7F7F7F"/>
                  </a:solidFill>
                  <a:latin typeface="MetaNormalLF-Roman" pitchFamily="34" charset="0"/>
                  <a:ea typeface="ＭＳ Ｐゴシック" pitchFamily="34" charset="-128"/>
                </a:rPr>
                <a:t>VOLUME OF INFORMATION</a:t>
              </a:r>
              <a:endParaRPr lang="en-US" sz="800">
                <a:solidFill>
                  <a:srgbClr val="7F7F7F"/>
                </a:solidFill>
                <a:latin typeface="MetaNormalLF-Roman" pitchFamily="34" charset="0"/>
                <a:ea typeface="ＭＳ Ｐゴシック" pitchFamily="34" charset="-128"/>
              </a:endParaRPr>
            </a:p>
          </p:txBody>
        </p:sp>
        <p:sp>
          <p:nvSpPr>
            <p:cNvPr id="34" name="TextBox 87"/>
            <p:cNvSpPr txBox="1">
              <a:spLocks noChangeArrowheads="1"/>
            </p:cNvSpPr>
            <p:nvPr/>
          </p:nvSpPr>
          <p:spPr bwMode="auto">
            <a:xfrm>
              <a:off x="0" y="1638072"/>
              <a:ext cx="627865" cy="24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solidFill>
                    <a:srgbClr val="7F7F7F"/>
                  </a:solidFill>
                  <a:latin typeface="MetaNormalLF-Roman" pitchFamily="34" charset="0"/>
                  <a:ea typeface="ＭＳ Ｐゴシック" pitchFamily="34" charset="-128"/>
                </a:rPr>
                <a:t>LARGE</a:t>
              </a:r>
              <a:endParaRPr lang="en-US" sz="400">
                <a:solidFill>
                  <a:srgbClr val="7F7F7F"/>
                </a:solidFill>
                <a:latin typeface="MetaNormalLF-Roman" pitchFamily="34" charset="0"/>
                <a:ea typeface="ＭＳ Ｐゴシック" pitchFamily="34" charset="-128"/>
              </a:endParaRPr>
            </a:p>
          </p:txBody>
        </p:sp>
        <p:sp>
          <p:nvSpPr>
            <p:cNvPr id="35" name="TextBox 88"/>
            <p:cNvSpPr txBox="1">
              <a:spLocks noChangeArrowheads="1"/>
            </p:cNvSpPr>
            <p:nvPr/>
          </p:nvSpPr>
          <p:spPr bwMode="auto">
            <a:xfrm>
              <a:off x="0" y="4876931"/>
              <a:ext cx="627865" cy="24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000">
                  <a:solidFill>
                    <a:srgbClr val="7F7F7F"/>
                  </a:solidFill>
                  <a:latin typeface="MetaNormalLF-Roman" pitchFamily="34" charset="0"/>
                  <a:ea typeface="ＭＳ Ｐゴシック" pitchFamily="34" charset="-128"/>
                </a:rPr>
                <a:t>SMALL</a:t>
              </a:r>
              <a:endParaRPr lang="en-US" sz="400">
                <a:solidFill>
                  <a:srgbClr val="7F7F7F"/>
                </a:solidFill>
                <a:latin typeface="MetaNormalLF-Roman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6" name="TextBox 89"/>
          <p:cNvSpPr txBox="1">
            <a:spLocks noChangeArrowheads="1"/>
          </p:cNvSpPr>
          <p:nvPr/>
        </p:nvSpPr>
        <p:spPr bwMode="auto">
          <a:xfrm>
            <a:off x="747713" y="1447800"/>
            <a:ext cx="200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MetaNormalLF-Roman" pitchFamily="34" charset="0"/>
                <a:ea typeface="ＭＳ Ｐゴシック" pitchFamily="34" charset="-128"/>
              </a:rPr>
              <a:t>TERABYTES</a:t>
            </a:r>
          </a:p>
        </p:txBody>
      </p:sp>
      <p:sp>
        <p:nvSpPr>
          <p:cNvPr id="37" name="TextBox 90"/>
          <p:cNvSpPr txBox="1">
            <a:spLocks noChangeArrowheads="1"/>
          </p:cNvSpPr>
          <p:nvPr/>
        </p:nvSpPr>
        <p:spPr bwMode="auto">
          <a:xfrm>
            <a:off x="3689350" y="1447800"/>
            <a:ext cx="2012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MetaNormalLF-Roman" pitchFamily="34" charset="0"/>
                <a:ea typeface="ＭＳ Ｐゴシック" pitchFamily="34" charset="-128"/>
              </a:rPr>
              <a:t>PETABYTES</a:t>
            </a:r>
          </a:p>
        </p:txBody>
      </p:sp>
      <p:sp>
        <p:nvSpPr>
          <p:cNvPr id="38" name="TextBox 91"/>
          <p:cNvSpPr txBox="1">
            <a:spLocks noChangeArrowheads="1"/>
          </p:cNvSpPr>
          <p:nvPr/>
        </p:nvSpPr>
        <p:spPr bwMode="auto">
          <a:xfrm>
            <a:off x="6705600" y="1447800"/>
            <a:ext cx="187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MetaNormalLF-Roman" pitchFamily="34" charset="0"/>
                <a:ea typeface="ＭＳ Ｐゴシック" pitchFamily="34" charset="-128"/>
              </a:rPr>
              <a:t>EXABYTES</a:t>
            </a:r>
          </a:p>
        </p:txBody>
      </p:sp>
      <p:pic>
        <p:nvPicPr>
          <p:cNvPr id="39" name="Picture 7" descr="C:\Users\Yvette.DUARTE\Desktop\EMC\png\AIM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3283" y="2150734"/>
            <a:ext cx="1006475" cy="4397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93"/>
          <p:cNvPicPr>
            <a:picLocks noChangeAspect="1"/>
          </p:cNvPicPr>
          <p:nvPr/>
        </p:nvPicPr>
        <p:blipFill>
          <a:blip r:embed="rId16" cstate="print">
            <a:extLst/>
          </a:blip>
          <a:srcRect l="2984" t="2947" r="2453" b="3898"/>
          <a:stretch>
            <a:fillRect/>
          </a:stretch>
        </p:blipFill>
        <p:spPr>
          <a:xfrm>
            <a:off x="8312981" y="4504675"/>
            <a:ext cx="522444" cy="518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5" descr="C:\Users\Yvette.DUARTE\Desktop\EMC\png\SAP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14400" y="4297363"/>
            <a:ext cx="679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71575" y="4764088"/>
            <a:ext cx="10398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Grafik 42" descr="File:&lt;strong&gt;Netflix&lt;/strong&gt; 2015 logo.svg - Wikipedia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35" y="4145576"/>
            <a:ext cx="1056374" cy="285551"/>
          </a:xfrm>
          <a:prstGeom prst="rect">
            <a:avLst/>
          </a:prstGeom>
        </p:spPr>
      </p:pic>
      <p:pic>
        <p:nvPicPr>
          <p:cNvPr id="44" name="Grafik 43" descr="100,000 genetic codes to be mapped in Saudi in &lt;strong&gt;human&lt;/strong&gt; ...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489" y="3472654"/>
            <a:ext cx="909991" cy="611188"/>
          </a:xfrm>
          <a:prstGeom prst="rect">
            <a:avLst/>
          </a:prstGeom>
        </p:spPr>
      </p:pic>
      <p:pic>
        <p:nvPicPr>
          <p:cNvPr id="45" name="Grafik 44" descr="Original file ‎ (SVG file, nominally 406 × 317 pixels ...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94" y="4559468"/>
            <a:ext cx="421241" cy="421241"/>
          </a:xfrm>
          <a:prstGeom prst="rect">
            <a:avLst/>
          </a:prstGeom>
        </p:spPr>
      </p:pic>
      <p:pic>
        <p:nvPicPr>
          <p:cNvPr id="46" name="Grafik 45" descr="인스타그램 인스타로고 · Pixabay의 무료 벡터 그래픽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89" y="4267200"/>
            <a:ext cx="428558" cy="434594"/>
          </a:xfrm>
          <a:prstGeom prst="rect">
            <a:avLst/>
          </a:prstGeom>
        </p:spPr>
      </p:pic>
      <p:pic>
        <p:nvPicPr>
          <p:cNvPr id="47" name="Grafik 46" descr="File:&lt;strong&gt;Cassandra&lt;/strong&gt; logo.svg - Wikimedia Commons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55" y="2947280"/>
            <a:ext cx="565150" cy="378827"/>
          </a:xfrm>
          <a:prstGeom prst="rect">
            <a:avLst/>
          </a:prstGeom>
        </p:spPr>
      </p:pic>
      <p:pic>
        <p:nvPicPr>
          <p:cNvPr id="48" name="Grafik 47" descr="5+ base de datos NoSql para mejorar la performance de tus ...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43" y="3564742"/>
            <a:ext cx="1071879" cy="3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8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Big Data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Data Science </a:t>
            </a:r>
            <a:r>
              <a:rPr lang="de-DE" dirty="0" err="1">
                <a:solidFill>
                  <a:srgbClr val="002060"/>
                </a:solidFill>
              </a:rPr>
              <a:t>and</a:t>
            </a:r>
            <a:r>
              <a:rPr lang="de-DE" dirty="0">
                <a:solidFill>
                  <a:srgbClr val="002060"/>
                </a:solidFill>
              </a:rPr>
              <a:t> Business </a:t>
            </a:r>
            <a:r>
              <a:rPr lang="de-DE" dirty="0" err="1">
                <a:solidFill>
                  <a:srgbClr val="002060"/>
                </a:solidFill>
              </a:rPr>
              <a:t>Intelligence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b="1" dirty="0"/>
              <a:t>The </a:t>
            </a:r>
            <a:r>
              <a:rPr lang="de-DE" b="1" dirty="0" err="1"/>
              <a:t>Skillset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Data </a:t>
            </a:r>
            <a:r>
              <a:rPr lang="de-DE" b="1" dirty="0" err="1"/>
              <a:t>Scientists</a:t>
            </a:r>
            <a:endParaRPr lang="de-DE" b="1" dirty="0">
              <a:solidFill>
                <a:srgbClr val="002060"/>
              </a:solidFill>
            </a:endParaRPr>
          </a:p>
          <a:p>
            <a:endParaRPr lang="de-DE" dirty="0"/>
          </a:p>
          <a:p>
            <a:r>
              <a:rPr lang="de-DE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40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Big Data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Data Science </a:t>
            </a:r>
            <a:r>
              <a:rPr lang="de-DE" dirty="0" err="1">
                <a:solidFill>
                  <a:srgbClr val="002060"/>
                </a:solidFill>
              </a:rPr>
              <a:t>and</a:t>
            </a:r>
            <a:r>
              <a:rPr lang="de-DE" dirty="0">
                <a:solidFill>
                  <a:srgbClr val="002060"/>
                </a:solidFill>
              </a:rPr>
              <a:t> Business </a:t>
            </a:r>
            <a:r>
              <a:rPr lang="de-DE" dirty="0" err="1">
                <a:solidFill>
                  <a:srgbClr val="002060"/>
                </a:solidFill>
              </a:rPr>
              <a:t>Intelligence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/>
              <a:t>The </a:t>
            </a:r>
            <a:r>
              <a:rPr lang="de-DE" dirty="0" err="1"/>
              <a:t>Skillset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Scientists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  <a:p>
            <a:r>
              <a:rPr lang="de-DE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5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Data </a:t>
            </a:r>
            <a:r>
              <a:rPr lang="de-DE" dirty="0" err="1"/>
              <a:t>Scientists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computer scientists</a:t>
            </a:r>
          </a:p>
          <a:p>
            <a:pPr lvl="1"/>
            <a:r>
              <a:rPr lang="en-US" dirty="0"/>
              <a:t>But should know about databases, data structures, algorithms, etc.</a:t>
            </a:r>
          </a:p>
          <a:p>
            <a:pPr lvl="1"/>
            <a:endParaRPr lang="en-US" dirty="0"/>
          </a:p>
          <a:p>
            <a:r>
              <a:rPr lang="en-US" dirty="0"/>
              <a:t>Not mathematicians</a:t>
            </a:r>
          </a:p>
          <a:p>
            <a:pPr lvl="1"/>
            <a:r>
              <a:rPr lang="en-US" dirty="0"/>
              <a:t>But should know about optimization, stochastics, etc.</a:t>
            </a:r>
          </a:p>
          <a:p>
            <a:pPr lvl="1"/>
            <a:endParaRPr lang="en-US" dirty="0"/>
          </a:p>
          <a:p>
            <a:r>
              <a:rPr lang="en-US" dirty="0"/>
              <a:t>Not statisticians</a:t>
            </a:r>
          </a:p>
          <a:p>
            <a:pPr lvl="1"/>
            <a:r>
              <a:rPr lang="en-US" dirty="0"/>
              <a:t>But should know about regression, statistical tests, etc.</a:t>
            </a:r>
          </a:p>
          <a:p>
            <a:pPr lvl="1"/>
            <a:endParaRPr lang="en-US" dirty="0"/>
          </a:p>
          <a:p>
            <a:r>
              <a:rPr lang="de-DE" dirty="0"/>
              <a:t>Not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experts</a:t>
            </a:r>
            <a:endParaRPr lang="de-DE" dirty="0"/>
          </a:p>
          <a:p>
            <a:pPr lvl="1"/>
            <a:r>
              <a:rPr lang="de-DE" dirty="0"/>
              <a:t>But must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them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80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Skills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Scientists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8056"/>
              </p:ext>
            </p:extLst>
          </p:nvPr>
        </p:nvGraphicFramePr>
        <p:xfrm>
          <a:off x="107504" y="1412776"/>
          <a:ext cx="5112568" cy="476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508104" y="30689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A </a:t>
            </a:r>
            <a:r>
              <a:rPr lang="de-DE" dirty="0" err="1">
                <a:solidFill>
                  <a:srgbClr val="002060"/>
                </a:solidFill>
              </a:rPr>
              <a:t>bit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everything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… but </a:t>
            </a:r>
            <a:r>
              <a:rPr lang="de-DE" dirty="0" err="1">
                <a:solidFill>
                  <a:srgbClr val="002060"/>
                </a:solidFill>
              </a:rPr>
              <a:t>actually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much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possible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everything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2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Different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Scientists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447406" cy="4351338"/>
          </a:xfrm>
        </p:spPr>
        <p:txBody>
          <a:bodyPr>
            <a:normAutofit/>
          </a:bodyPr>
          <a:lstStyle/>
          <a:p>
            <a:r>
              <a:rPr lang="en-US" dirty="0"/>
              <a:t>According to Microsoft Research: </a:t>
            </a:r>
          </a:p>
          <a:p>
            <a:pPr lvl="7"/>
            <a:endParaRPr lang="en-US" dirty="0"/>
          </a:p>
          <a:p>
            <a:pPr lvl="1"/>
            <a:r>
              <a:rPr lang="en-US" dirty="0"/>
              <a:t>Polymath</a:t>
            </a:r>
          </a:p>
          <a:p>
            <a:pPr lvl="2"/>
            <a:r>
              <a:rPr lang="de-DE" dirty="0"/>
              <a:t>„Do </a:t>
            </a:r>
            <a:r>
              <a:rPr lang="de-DE" dirty="0" err="1"/>
              <a:t>it</a:t>
            </a:r>
            <a:r>
              <a:rPr lang="de-DE" dirty="0"/>
              <a:t> all“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Data Evangelist</a:t>
            </a:r>
          </a:p>
          <a:p>
            <a:pPr lvl="2"/>
            <a:r>
              <a:rPr lang="en-US" dirty="0"/>
              <a:t>Data analysis, disseminating and acting on insights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Data Preparer</a:t>
            </a:r>
          </a:p>
          <a:p>
            <a:pPr lvl="2"/>
            <a:r>
              <a:rPr lang="de-DE" dirty="0" err="1"/>
              <a:t>Querying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preparing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 lvl="2"/>
            <a:endParaRPr lang="de-DE" dirty="0"/>
          </a:p>
          <a:p>
            <a:pPr lvl="1"/>
            <a:r>
              <a:rPr lang="en-US" dirty="0"/>
              <a:t>Data Shapers</a:t>
            </a:r>
          </a:p>
          <a:p>
            <a:pPr lvl="2"/>
            <a:r>
              <a:rPr lang="de-DE" dirty="0" err="1"/>
              <a:t>Analyzing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preparing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2"/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5076056" y="1660546"/>
            <a:ext cx="3886200" cy="4351338"/>
          </a:xfrm>
        </p:spPr>
        <p:txBody>
          <a:bodyPr>
            <a:normAutofit/>
          </a:bodyPr>
          <a:lstStyle/>
          <a:p>
            <a:endParaRPr lang="de-DE" dirty="0"/>
          </a:p>
          <a:p>
            <a:pPr lvl="4"/>
            <a:endParaRPr lang="de-DE" dirty="0"/>
          </a:p>
          <a:p>
            <a:pPr lvl="4"/>
            <a:endParaRPr lang="en-US" dirty="0"/>
          </a:p>
          <a:p>
            <a:pPr lvl="1"/>
            <a:r>
              <a:rPr lang="en-US" dirty="0"/>
              <a:t>Data Analyzer</a:t>
            </a:r>
          </a:p>
          <a:p>
            <a:pPr lvl="2"/>
            <a:r>
              <a:rPr lang="de-DE" dirty="0" err="1"/>
              <a:t>Analyzing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2"/>
            <a:endParaRPr lang="en-US" dirty="0"/>
          </a:p>
          <a:p>
            <a:pPr lvl="1"/>
            <a:r>
              <a:rPr lang="en-US" dirty="0"/>
              <a:t>Platform Builder</a:t>
            </a:r>
          </a:p>
          <a:p>
            <a:pPr lvl="2"/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endParaRPr lang="de-DE" dirty="0"/>
          </a:p>
          <a:p>
            <a:pPr lvl="2"/>
            <a:endParaRPr lang="en-US" dirty="0"/>
          </a:p>
          <a:p>
            <a:pPr lvl="1"/>
            <a:r>
              <a:rPr lang="en-US" dirty="0"/>
              <a:t>Moonlighters (50%/20%)</a:t>
            </a:r>
          </a:p>
          <a:p>
            <a:pPr lvl="2"/>
            <a:r>
              <a:rPr lang="de-DE" dirty="0"/>
              <a:t>„Spare time“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scientists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Insight Actors</a:t>
            </a:r>
          </a:p>
          <a:p>
            <a:pPr lvl="2"/>
            <a:r>
              <a:rPr lang="en-US" dirty="0"/>
              <a:t>Use the outcome and act </a:t>
            </a:r>
            <a:r>
              <a:rPr lang="en-US"/>
              <a:t>on insights.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491880" y="6021288"/>
            <a:ext cx="5832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err="1">
                <a:solidFill>
                  <a:srgbClr val="002060"/>
                </a:solidFill>
              </a:rPr>
              <a:t>Miyung</a:t>
            </a:r>
            <a:r>
              <a:rPr lang="de-DE" sz="1000" dirty="0">
                <a:solidFill>
                  <a:srgbClr val="002060"/>
                </a:solidFill>
              </a:rPr>
              <a:t> Kim, Thomas Zimmermann, Robert </a:t>
            </a:r>
            <a:r>
              <a:rPr lang="de-DE" sz="1000" dirty="0" err="1">
                <a:solidFill>
                  <a:srgbClr val="002060"/>
                </a:solidFill>
              </a:rPr>
              <a:t>DeLine</a:t>
            </a:r>
            <a:r>
              <a:rPr lang="de-DE" sz="1000" dirty="0">
                <a:solidFill>
                  <a:srgbClr val="002060"/>
                </a:solidFill>
              </a:rPr>
              <a:t>, Andrew </a:t>
            </a:r>
            <a:r>
              <a:rPr lang="de-DE" sz="1000" dirty="0" err="1">
                <a:solidFill>
                  <a:srgbClr val="002060"/>
                </a:solidFill>
              </a:rPr>
              <a:t>Begel</a:t>
            </a:r>
            <a:r>
              <a:rPr lang="de-DE" sz="1000" dirty="0">
                <a:solidFill>
                  <a:srgbClr val="002060"/>
                </a:solidFill>
              </a:rPr>
              <a:t>: </a:t>
            </a:r>
            <a:r>
              <a:rPr lang="en-US" sz="1000" dirty="0">
                <a:solidFill>
                  <a:srgbClr val="002060"/>
                </a:solidFill>
              </a:rPr>
              <a:t>Data Scientists in Software Teams: State of the Art and Challenges, IEEE Transactions on Software Engineering (Online First)</a:t>
            </a:r>
          </a:p>
          <a:p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8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Big Data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Data Science </a:t>
            </a:r>
            <a:r>
              <a:rPr lang="de-DE" dirty="0" err="1">
                <a:solidFill>
                  <a:srgbClr val="002060"/>
                </a:solidFill>
              </a:rPr>
              <a:t>and</a:t>
            </a:r>
            <a:r>
              <a:rPr lang="de-DE" dirty="0">
                <a:solidFill>
                  <a:srgbClr val="002060"/>
                </a:solidFill>
              </a:rPr>
              <a:t> Business </a:t>
            </a:r>
            <a:r>
              <a:rPr lang="de-DE" dirty="0" err="1">
                <a:solidFill>
                  <a:srgbClr val="002060"/>
                </a:solidFill>
              </a:rPr>
              <a:t>Intelligence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/>
              <a:t>The </a:t>
            </a:r>
            <a:r>
              <a:rPr lang="de-DE" dirty="0" err="1"/>
              <a:t>Skillset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Scientists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  <a:p>
            <a:r>
              <a:rPr lang="de-DE" b="1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327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Big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high </a:t>
            </a:r>
            <a:r>
              <a:rPr lang="de-DE" dirty="0" err="1"/>
              <a:t>volume</a:t>
            </a:r>
            <a:r>
              <a:rPr lang="de-DE" dirty="0"/>
              <a:t>, </a:t>
            </a:r>
            <a:r>
              <a:rPr lang="de-DE" dirty="0" err="1"/>
              <a:t>velocity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variety</a:t>
            </a:r>
            <a:endParaRPr lang="de-DE" dirty="0"/>
          </a:p>
          <a:p>
            <a:endParaRPr lang="de-DE" dirty="0"/>
          </a:p>
          <a:p>
            <a:r>
              <a:rPr lang="de-DE" dirty="0"/>
              <a:t>Different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  <a:p>
            <a:pPr lvl="1"/>
            <a:r>
              <a:rPr lang="de-DE" dirty="0"/>
              <a:t>Structured, semi-</a:t>
            </a:r>
            <a:r>
              <a:rPr lang="de-DE" dirty="0" err="1"/>
              <a:t>structured</a:t>
            </a:r>
            <a:r>
              <a:rPr lang="de-DE" dirty="0"/>
              <a:t>, quasi-</a:t>
            </a:r>
            <a:r>
              <a:rPr lang="de-DE" dirty="0" err="1"/>
              <a:t>structured</a:t>
            </a:r>
            <a:r>
              <a:rPr lang="de-DE" dirty="0"/>
              <a:t>, </a:t>
            </a:r>
            <a:r>
              <a:rPr lang="de-DE" dirty="0" err="1"/>
              <a:t>unstructured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Data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very</a:t>
            </a:r>
            <a:r>
              <a:rPr lang="de-DE" dirty="0"/>
              <a:t> diverse </a:t>
            </a:r>
            <a:r>
              <a:rPr lang="de-DE" dirty="0" err="1"/>
              <a:t>discipline</a:t>
            </a:r>
            <a:endParaRPr lang="de-DE" dirty="0"/>
          </a:p>
          <a:p>
            <a:pPr lvl="1"/>
            <a:r>
              <a:rPr lang="de-DE" dirty="0" err="1"/>
              <a:t>Maths</a:t>
            </a:r>
            <a:r>
              <a:rPr lang="de-DE" dirty="0"/>
              <a:t>,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, </a:t>
            </a:r>
            <a:r>
              <a:rPr lang="de-DE" dirty="0" err="1"/>
              <a:t>statistics</a:t>
            </a:r>
            <a:r>
              <a:rPr lang="de-DE" dirty="0"/>
              <a:t>, </a:t>
            </a:r>
            <a:r>
              <a:rPr lang="de-DE" dirty="0" err="1"/>
              <a:t>applications</a:t>
            </a:r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Data </a:t>
            </a:r>
            <a:r>
              <a:rPr lang="de-DE" dirty="0" err="1"/>
              <a:t>scientists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a diverse </a:t>
            </a:r>
            <a:r>
              <a:rPr lang="de-DE" dirty="0" err="1"/>
              <a:t>skillset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34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„Big Data“?!?</a:t>
            </a:r>
            <a:endParaRPr lang="en-US" dirty="0"/>
          </a:p>
        </p:txBody>
      </p:sp>
      <p:pic>
        <p:nvPicPr>
          <p:cNvPr id="5" name="Inhaltsplatzhalter 4" descr="Framing the &quot;&lt;strong&gt;Big Data&lt;/strong&gt; Industry&quo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10356"/>
            <a:ext cx="7886700" cy="358187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Grafik 5" descr="75+ Free Stock Images 3D Human Character Best Collection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79" y="1518359"/>
            <a:ext cx="1790942" cy="2387923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5724128" y="276537"/>
            <a:ext cx="2372846" cy="1241822"/>
          </a:xfrm>
          <a:prstGeom prst="cloudCallout">
            <a:avLst>
              <a:gd name="adj1" fmla="val 17033"/>
              <a:gd name="adj2" fmla="val 6053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really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about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size</a:t>
            </a:r>
            <a:r>
              <a:rPr lang="de-DE" dirty="0">
                <a:solidFill>
                  <a:srgbClr val="002060"/>
                </a:solidFill>
              </a:rPr>
              <a:t>?</a:t>
            </a:r>
            <a:endParaRPr lang="de-D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8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Naive Definition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Naive </a:t>
            </a:r>
            <a:r>
              <a:rPr lang="de-DE" dirty="0" err="1"/>
              <a:t>definition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Big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size</a:t>
            </a:r>
            <a:endParaRPr lang="de-DE" dirty="0"/>
          </a:p>
          <a:p>
            <a:pPr lvl="1"/>
            <a:r>
              <a:rPr lang="de-DE" dirty="0"/>
              <a:t>1 Gigabyte? 1 Terabyte? 1 </a:t>
            </a:r>
            <a:r>
              <a:rPr lang="de-DE" dirty="0" err="1"/>
              <a:t>Petabyte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Naive </a:t>
            </a:r>
            <a:r>
              <a:rPr lang="de-DE" dirty="0" err="1"/>
              <a:t>interpretation</a:t>
            </a:r>
            <a:r>
              <a:rPr lang="de-DE" dirty="0"/>
              <a:t> </a:t>
            </a:r>
            <a:r>
              <a:rPr lang="de-DE" dirty="0" err="1"/>
              <a:t>misses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aspects</a:t>
            </a:r>
            <a:endParaRPr lang="de-DE" dirty="0"/>
          </a:p>
          <a:p>
            <a:pPr lvl="1"/>
            <a:r>
              <a:rPr lang="de-DE" dirty="0"/>
              <a:t>Time:</a:t>
            </a:r>
          </a:p>
          <a:p>
            <a:pPr lvl="2"/>
            <a:r>
              <a:rPr lang="de-DE" dirty="0" err="1"/>
              <a:t>Analyzing</a:t>
            </a:r>
            <a:r>
              <a:rPr lang="de-DE" dirty="0"/>
              <a:t> 1 Gigabyte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per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different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analyzing</a:t>
            </a:r>
            <a:r>
              <a:rPr lang="de-DE" dirty="0"/>
              <a:t> 1 Gigabyte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per </a:t>
            </a:r>
            <a:r>
              <a:rPr lang="de-DE" dirty="0" err="1"/>
              <a:t>second</a:t>
            </a:r>
            <a:endParaRPr lang="de-DE" dirty="0"/>
          </a:p>
          <a:p>
            <a:pPr lvl="1"/>
            <a:r>
              <a:rPr lang="de-DE" dirty="0" err="1"/>
              <a:t>Diversity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Analyzing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sheets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numeric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different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analyzing</a:t>
            </a:r>
            <a:r>
              <a:rPr lang="de-DE" dirty="0"/>
              <a:t> Web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contain</a:t>
            </a:r>
            <a:r>
              <a:rPr lang="de-DE" dirty="0"/>
              <a:t> a </a:t>
            </a:r>
            <a:r>
              <a:rPr lang="de-DE" dirty="0" err="1"/>
              <a:t>mixture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images</a:t>
            </a:r>
            <a:endParaRPr lang="de-DE" dirty="0"/>
          </a:p>
          <a:p>
            <a:pPr lvl="1"/>
            <a:r>
              <a:rPr lang="de-DE" dirty="0"/>
              <a:t>Distribution:</a:t>
            </a:r>
          </a:p>
          <a:p>
            <a:pPr lvl="2"/>
            <a:r>
              <a:rPr lang="de-DE" dirty="0" err="1"/>
              <a:t>Analyzing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different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analyzing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multiple </a:t>
            </a:r>
            <a:r>
              <a:rPr lang="de-DE" dirty="0" err="1"/>
              <a:t>sources</a:t>
            </a:r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9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</a:t>
            </a:r>
            <a:r>
              <a:rPr lang="de-DE" dirty="0" err="1"/>
              <a:t>of</a:t>
            </a:r>
            <a:r>
              <a:rPr lang="de-DE" dirty="0"/>
              <a:t> Big Data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Gartner‘s</a:t>
            </a:r>
            <a:r>
              <a:rPr lang="de-DE" dirty="0"/>
              <a:t> IT </a:t>
            </a:r>
            <a:r>
              <a:rPr lang="de-DE" dirty="0" err="1"/>
              <a:t>Glossary</a:t>
            </a:r>
            <a:r>
              <a:rPr lang="de-DE" dirty="0"/>
              <a:t>:</a:t>
            </a:r>
            <a:endParaRPr lang="en-US" dirty="0"/>
          </a:p>
          <a:p>
            <a:pPr lvl="1"/>
            <a:r>
              <a:rPr lang="en-US" dirty="0"/>
              <a:t>Big data is high-</a:t>
            </a:r>
            <a:r>
              <a:rPr lang="en-US" b="1" dirty="0"/>
              <a:t>volume</a:t>
            </a:r>
            <a:r>
              <a:rPr lang="en-US" dirty="0"/>
              <a:t>, high-</a:t>
            </a:r>
            <a:r>
              <a:rPr lang="en-US" b="1" dirty="0"/>
              <a:t>velocity</a:t>
            </a:r>
            <a:r>
              <a:rPr lang="en-US" dirty="0"/>
              <a:t> and/or high-</a:t>
            </a:r>
            <a:r>
              <a:rPr lang="en-US" b="1" dirty="0"/>
              <a:t>variety</a:t>
            </a:r>
            <a:r>
              <a:rPr lang="en-US" dirty="0"/>
              <a:t> information assets that demand cost-effective, innovative forms of information processing that enable enhanced insight, decision making, and process automation. </a:t>
            </a:r>
          </a:p>
          <a:p>
            <a:pPr lvl="1"/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three</a:t>
            </a:r>
            <a:r>
              <a:rPr lang="de-DE" dirty="0"/>
              <a:t> Vs</a:t>
            </a:r>
          </a:p>
          <a:p>
            <a:pPr lvl="1"/>
            <a:r>
              <a:rPr lang="de-DE" dirty="0"/>
              <a:t>Volume</a:t>
            </a:r>
          </a:p>
          <a:p>
            <a:pPr lvl="1"/>
            <a:r>
              <a:rPr lang="de-DE" dirty="0" err="1"/>
              <a:t>Velocity</a:t>
            </a:r>
            <a:endParaRPr lang="de-DE" dirty="0"/>
          </a:p>
          <a:p>
            <a:pPr lvl="1"/>
            <a:r>
              <a:rPr lang="de-DE" dirty="0" err="1"/>
              <a:t>Variety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791014"/>
            <a:ext cx="2070153" cy="2070153"/>
          </a:xfrm>
          <a:prstGeom prst="rect">
            <a:avLst/>
          </a:prstGeom>
        </p:spPr>
      </p:pic>
      <p:sp>
        <p:nvSpPr>
          <p:cNvPr id="6" name="Rechteckige Legende 5"/>
          <p:cNvSpPr/>
          <p:nvPr/>
        </p:nvSpPr>
        <p:spPr>
          <a:xfrm>
            <a:off x="5841151" y="3998610"/>
            <a:ext cx="3109560" cy="1872208"/>
          </a:xfrm>
          <a:prstGeom prst="wedgeRectCallout">
            <a:avLst>
              <a:gd name="adj1" fmla="val -67414"/>
              <a:gd name="adj2" fmla="val -2541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rgbClr val="002060"/>
                </a:solidFill>
              </a:rPr>
              <a:t>Some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people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actually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use</a:t>
            </a:r>
            <a:r>
              <a:rPr lang="de-DE" sz="1200" dirty="0">
                <a:solidFill>
                  <a:srgbClr val="002060"/>
                </a:solidFill>
              </a:rPr>
              <a:t> 10 Vs </a:t>
            </a:r>
            <a:r>
              <a:rPr lang="de-DE" sz="1200" dirty="0" err="1">
                <a:solidFill>
                  <a:srgbClr val="002060"/>
                </a:solidFill>
              </a:rPr>
              <a:t>to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define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big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data</a:t>
            </a:r>
            <a:r>
              <a:rPr lang="de-DE" sz="1200" dirty="0">
                <a:solidFill>
                  <a:srgbClr val="002060"/>
                </a:solidFill>
              </a:rPr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Variability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Veracity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Validity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Vulnerability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Volatility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Visualization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Value</a:t>
            </a:r>
          </a:p>
          <a:p>
            <a:pPr algn="ctr"/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7" name="Grafik 6" descr="File:&lt;strong&gt;V for Vendetta&lt;/strong&gt; graffiti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71" y="4170010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3 Vs: Volume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„</a:t>
            </a:r>
            <a:r>
              <a:rPr lang="de-DE" dirty="0" err="1"/>
              <a:t>big</a:t>
            </a:r>
            <a:r>
              <a:rPr lang="de-DE" dirty="0"/>
              <a:t>“</a:t>
            </a:r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definition</a:t>
            </a:r>
            <a:endParaRPr lang="de-DE" dirty="0"/>
          </a:p>
          <a:p>
            <a:pPr lvl="1"/>
            <a:r>
              <a:rPr lang="de-DE" dirty="0"/>
              <a:t>„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[…] innovative </a:t>
            </a:r>
            <a:r>
              <a:rPr lang="de-DE" dirty="0" err="1"/>
              <a:t>forms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“ (Gartner)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2177868" y="2852936"/>
            <a:ext cx="4788264" cy="3634369"/>
            <a:chOff x="2267744" y="2850907"/>
            <a:chExt cx="4788264" cy="3634369"/>
          </a:xfrm>
        </p:grpSpPr>
        <p:sp>
          <p:nvSpPr>
            <p:cNvPr id="10" name="Rechteck 9"/>
            <p:cNvSpPr/>
            <p:nvPr/>
          </p:nvSpPr>
          <p:spPr>
            <a:xfrm>
              <a:off x="2267744" y="6176963"/>
              <a:ext cx="4788263" cy="28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2267745" y="2850907"/>
              <a:ext cx="4788263" cy="3634369"/>
              <a:chOff x="2627784" y="2545159"/>
              <a:chExt cx="4788263" cy="3634369"/>
            </a:xfrm>
          </p:grpSpPr>
          <p:pic>
            <p:nvPicPr>
              <p:cNvPr id="5" name="Grafik 4" descr="Bildschirmausschnitt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7784" y="2852936"/>
                <a:ext cx="4788263" cy="3037331"/>
              </a:xfrm>
              <a:prstGeom prst="rect">
                <a:avLst/>
              </a:prstGeom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6178208" y="5902529"/>
                <a:ext cx="1237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solidFill>
                      <a:srgbClr val="002060"/>
                    </a:solidFill>
                  </a:rPr>
                  <a:t>© 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Statista</a:t>
                </a:r>
                <a:r>
                  <a:rPr lang="de-DE" sz="1200" dirty="0">
                    <a:solidFill>
                      <a:srgbClr val="002060"/>
                    </a:solidFill>
                  </a:rPr>
                  <a:t> 2018</a:t>
                </a:r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2627784" y="2564904"/>
                <a:ext cx="4788263" cy="2880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720918" y="2545159"/>
                <a:ext cx="26019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solidFill>
                      <a:srgbClr val="002060"/>
                    </a:solidFill>
                  </a:rPr>
                  <a:t>Data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center</a:t>
                </a:r>
                <a:r>
                  <a:rPr lang="de-DE" sz="1400" dirty="0">
                    <a:solidFill>
                      <a:srgbClr val="00206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storage</a:t>
                </a:r>
                <a:r>
                  <a:rPr lang="de-DE" sz="1400" dirty="0">
                    <a:solidFill>
                      <a:srgbClr val="00206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02060"/>
                    </a:solidFill>
                  </a:rPr>
                  <a:t>worldwide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720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3 Vs: </a:t>
            </a:r>
            <a:r>
              <a:rPr lang="de-DE" dirty="0" err="1"/>
              <a:t>Velocity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Speed at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created</a:t>
            </a:r>
            <a:endParaRPr lang="de-DE" dirty="0"/>
          </a:p>
          <a:p>
            <a:r>
              <a:rPr lang="de-DE" dirty="0"/>
              <a:t>Speed at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processed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analyzed</a:t>
            </a:r>
            <a:endParaRPr lang="de-DE" dirty="0"/>
          </a:p>
          <a:p>
            <a:pPr lvl="1"/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real-time</a:t>
            </a:r>
            <a:endParaRPr lang="en-US" dirty="0"/>
          </a:p>
        </p:txBody>
      </p:sp>
      <p:pic>
        <p:nvPicPr>
          <p:cNvPr id="8" name="Grafik 7" descr="Free vector graphic: &lt;strong&gt;Surveillance&lt;/strong&gt;, &lt;strong&gt;Camera&lt;/strong&gt;, Security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284984"/>
            <a:ext cx="2373583" cy="2280865"/>
          </a:xfrm>
          <a:prstGeom prst="rect">
            <a:avLst/>
          </a:prstGeom>
        </p:spPr>
      </p:pic>
      <p:pic>
        <p:nvPicPr>
          <p:cNvPr id="9" name="Grafik 8" descr="&lt;strong&gt;Lidar&lt;/strong&gt;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0" y="3284984"/>
            <a:ext cx="2794000" cy="2286000"/>
          </a:xfrm>
          <a:prstGeom prst="rect">
            <a:avLst/>
          </a:prstGeom>
        </p:spPr>
      </p:pic>
      <p:pic>
        <p:nvPicPr>
          <p:cNvPr id="10" name="Grafik 9" descr="RSS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84984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5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3 Vs: </a:t>
            </a:r>
            <a:r>
              <a:rPr lang="de-DE" dirty="0" err="1"/>
              <a:t>Variety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Diversity</a:t>
            </a:r>
            <a:r>
              <a:rPr lang="de-DE" dirty="0"/>
              <a:t> in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aphicFrame>
        <p:nvGraphicFramePr>
          <p:cNvPr id="5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656922"/>
              </p:ext>
            </p:extLst>
          </p:nvPr>
        </p:nvGraphicFramePr>
        <p:xfrm>
          <a:off x="755576" y="2276873"/>
          <a:ext cx="4456112" cy="405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183560" y="250116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Data </a:t>
            </a:r>
            <a:r>
              <a:rPr lang="de-DE" sz="1400" dirty="0" err="1">
                <a:solidFill>
                  <a:srgbClr val="002060"/>
                </a:solidFill>
              </a:rPr>
              <a:t>with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defined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types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and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structure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Example</a:t>
            </a:r>
            <a:r>
              <a:rPr lang="de-DE" sz="1400" dirty="0">
                <a:solidFill>
                  <a:srgbClr val="002060"/>
                </a:solidFill>
              </a:rPr>
              <a:t>: </a:t>
            </a:r>
            <a:r>
              <a:rPr lang="de-DE" sz="1400" dirty="0" err="1">
                <a:solidFill>
                  <a:srgbClr val="002060"/>
                </a:solidFill>
              </a:rPr>
              <a:t>comma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separated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values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183560" y="347403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Textual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data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with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parseable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pattern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Example</a:t>
            </a:r>
            <a:r>
              <a:rPr lang="de-DE" sz="1400" dirty="0">
                <a:solidFill>
                  <a:srgbClr val="002060"/>
                </a:solidFill>
              </a:rPr>
              <a:t>: XML </a:t>
            </a:r>
            <a:r>
              <a:rPr lang="de-DE" sz="1400" dirty="0" err="1">
                <a:solidFill>
                  <a:srgbClr val="002060"/>
                </a:solidFill>
              </a:rPr>
              <a:t>files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with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schema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83560" y="4348443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Textual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data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with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erratic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formats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that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can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be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formated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with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effort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Example</a:t>
            </a:r>
            <a:r>
              <a:rPr lang="de-DE" sz="1400" dirty="0">
                <a:solidFill>
                  <a:srgbClr val="002060"/>
                </a:solidFill>
              </a:rPr>
              <a:t>: </a:t>
            </a:r>
            <a:r>
              <a:rPr lang="de-DE" sz="1400" dirty="0" err="1">
                <a:solidFill>
                  <a:srgbClr val="002060"/>
                </a:solidFill>
              </a:rPr>
              <a:t>Clickstream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data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11688" y="5433021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Data </a:t>
            </a:r>
            <a:r>
              <a:rPr lang="de-DE" sz="1400" dirty="0" err="1">
                <a:solidFill>
                  <a:srgbClr val="002060"/>
                </a:solidFill>
              </a:rPr>
              <a:t>that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has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no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inherent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structure</a:t>
            </a:r>
            <a:r>
              <a:rPr lang="de-DE" sz="1400" dirty="0">
                <a:solidFill>
                  <a:srgbClr val="002060"/>
                </a:solidFill>
              </a:rPr>
              <a:t>, </a:t>
            </a:r>
            <a:r>
              <a:rPr lang="de-DE" sz="1400" dirty="0" err="1">
                <a:solidFill>
                  <a:srgbClr val="002060"/>
                </a:solidFill>
              </a:rPr>
              <a:t>often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with</a:t>
            </a:r>
            <a:r>
              <a:rPr lang="de-DE" sz="1400" dirty="0">
                <a:solidFill>
                  <a:srgbClr val="002060"/>
                </a:solidFill>
              </a:rPr>
              <a:t> multiple </a:t>
            </a:r>
            <a:r>
              <a:rPr lang="de-DE" sz="1400" dirty="0" err="1">
                <a:solidFill>
                  <a:srgbClr val="002060"/>
                </a:solidFill>
              </a:rPr>
              <a:t>formats</a:t>
            </a:r>
            <a:endParaRPr lang="de-DE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2060"/>
                </a:solidFill>
              </a:rPr>
              <a:t>Example</a:t>
            </a:r>
            <a:r>
              <a:rPr lang="de-DE" sz="1400" dirty="0">
                <a:solidFill>
                  <a:srgbClr val="002060"/>
                </a:solidFill>
              </a:rPr>
              <a:t>: Web </a:t>
            </a:r>
            <a:r>
              <a:rPr lang="de-DE" sz="1400" dirty="0" err="1">
                <a:solidFill>
                  <a:srgbClr val="002060"/>
                </a:solidFill>
              </a:rPr>
              <a:t>site</a:t>
            </a:r>
            <a:r>
              <a:rPr lang="de-DE" sz="1400" dirty="0">
                <a:solidFill>
                  <a:srgbClr val="002060"/>
                </a:solidFill>
              </a:rPr>
              <a:t>, </a:t>
            </a:r>
            <a:r>
              <a:rPr lang="de-DE" sz="1400" dirty="0" err="1">
                <a:solidFill>
                  <a:srgbClr val="002060"/>
                </a:solidFill>
              </a:rPr>
              <a:t>videos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3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en-US" dirty="0"/>
          </a:p>
        </p:txBody>
      </p:sp>
      <p:pic>
        <p:nvPicPr>
          <p:cNvPr id="5" name="Inhaltsplatzhalter 4" descr="php - fgetcsv not working for yahoo stock &lt;strong&gt;csv&lt;/strong&gt;? - Stack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586406" cy="205206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Grafik 5" descr="Extensible Markup Language - Wikid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22160"/>
            <a:ext cx="2448272" cy="1922060"/>
          </a:xfrm>
          <a:prstGeom prst="rect">
            <a:avLst/>
          </a:prstGeom>
        </p:spPr>
      </p:pic>
      <p:pic>
        <p:nvPicPr>
          <p:cNvPr id="7" name="Grafik 6" descr="hadoop - &lt;strong&gt;ClickStream Data&lt;/strong&gt; Analysis - Stack Overflow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21592"/>
            <a:ext cx="4332734" cy="1332085"/>
          </a:xfrm>
          <a:prstGeom prst="rect">
            <a:avLst/>
          </a:prstGeom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44" y="4222160"/>
            <a:ext cx="3343960" cy="1924324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1547664" y="1340768"/>
            <a:ext cx="2160240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Structured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508104" y="1340768"/>
            <a:ext cx="2160240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Quasi-Structured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468659" y="3892995"/>
            <a:ext cx="2160240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Semi-Structured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586239" y="3868277"/>
            <a:ext cx="2160240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Unstructured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S3Goe2018">
      <a:dk1>
        <a:srgbClr val="1895CB"/>
      </a:dk1>
      <a:lt1>
        <a:srgbClr val="FFFAEA"/>
      </a:lt1>
      <a:dk2>
        <a:srgbClr val="045C83"/>
      </a:dk2>
      <a:lt2>
        <a:srgbClr val="FFF2E5"/>
      </a:lt2>
      <a:accent1>
        <a:srgbClr val="0581B7"/>
      </a:accent1>
      <a:accent2>
        <a:srgbClr val="FF9013"/>
      </a:accent2>
      <a:accent3>
        <a:srgbClr val="3A2BD4"/>
      </a:accent3>
      <a:accent4>
        <a:srgbClr val="CFA100"/>
      </a:accent4>
      <a:accent5>
        <a:srgbClr val="CF6D00"/>
      </a:accent5>
      <a:accent6>
        <a:srgbClr val="190D90"/>
      </a:accent6>
      <a:hlink>
        <a:srgbClr val="1895CB"/>
      </a:hlink>
      <a:folHlink>
        <a:srgbClr val="1895CB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Microsoft Office PowerPoint</Application>
  <PresentationFormat>On-screen Show (4:3)</PresentationFormat>
  <Paragraphs>264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MetaNormalLF-Roman</vt:lpstr>
      <vt:lpstr>Wingdings</vt:lpstr>
      <vt:lpstr>Office-Design</vt:lpstr>
      <vt:lpstr>Arbeitsblatt</vt:lpstr>
      <vt:lpstr> Chapter 01  Introduction </vt:lpstr>
      <vt:lpstr>Outline</vt:lpstr>
      <vt:lpstr>What is „Big Data“?!?</vt:lpstr>
      <vt:lpstr>Naive Definition</vt:lpstr>
      <vt:lpstr>Definition of Big Data</vt:lpstr>
      <vt:lpstr>The 3 Vs: Volume</vt:lpstr>
      <vt:lpstr>The 3 Vs: Velocity</vt:lpstr>
      <vt:lpstr>The 3 Vs: Variety</vt:lpstr>
      <vt:lpstr>Examples for data types</vt:lpstr>
      <vt:lpstr>Outline</vt:lpstr>
      <vt:lpstr>Defining Data Science</vt:lpstr>
      <vt:lpstr>What is „Data Science“?!?</vt:lpstr>
      <vt:lpstr>Mathematical Aspects</vt:lpstr>
      <vt:lpstr>Computer Science Aspects</vt:lpstr>
      <vt:lpstr>Statistical Aspects</vt:lpstr>
      <vt:lpstr>Applications</vt:lpstr>
      <vt:lpstr>Data Science vs. Business Intelligence</vt:lpstr>
      <vt:lpstr>More Data  More Opportunities</vt:lpstr>
      <vt:lpstr>Outline</vt:lpstr>
      <vt:lpstr>What are Data Scientists?</vt:lpstr>
      <vt:lpstr>Skills of Data Scientists</vt:lpstr>
      <vt:lpstr>Different types of Data Scientists</vt:lpstr>
      <vt:lpstr>Outline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2020-10-28T10:09:04Z</dcterms:modified>
</cp:coreProperties>
</file>